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64" r:id="rId5"/>
    <p:sldId id="290" r:id="rId6"/>
    <p:sldId id="283" r:id="rId7"/>
    <p:sldId id="269" r:id="rId8"/>
    <p:sldId id="292" r:id="rId9"/>
    <p:sldId id="280" r:id="rId10"/>
    <p:sldId id="293" r:id="rId11"/>
    <p:sldId id="284" r:id="rId12"/>
    <p:sldId id="281" r:id="rId13"/>
    <p:sldId id="270" r:id="rId14"/>
    <p:sldId id="271" r:id="rId15"/>
    <p:sldId id="275" r:id="rId16"/>
    <p:sldId id="277" r:id="rId17"/>
    <p:sldId id="287" r:id="rId18"/>
    <p:sldId id="285" r:id="rId19"/>
    <p:sldId id="288" r:id="rId20"/>
    <p:sldId id="294" r:id="rId21"/>
    <p:sldId id="295" r:id="rId22"/>
    <p:sldId id="29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1C2F139-3E7E-41CC-92C8-AD69EB698718}">
          <p14:sldIdLst>
            <p14:sldId id="264"/>
            <p14:sldId id="290"/>
            <p14:sldId id="283"/>
            <p14:sldId id="269"/>
            <p14:sldId id="292"/>
            <p14:sldId id="280"/>
            <p14:sldId id="293"/>
            <p14:sldId id="284"/>
            <p14:sldId id="281"/>
            <p14:sldId id="270"/>
            <p14:sldId id="271"/>
          </p14:sldIdLst>
        </p14:section>
        <p14:section name="Untitled Section" id="{0BE0B0BB-220A-49A3-B571-184C4AE3408C}">
          <p14:sldIdLst>
            <p14:sldId id="275"/>
            <p14:sldId id="277"/>
            <p14:sldId id="287"/>
            <p14:sldId id="285"/>
            <p14:sldId id="288"/>
            <p14:sldId id="294"/>
            <p14:sldId id="295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1F2"/>
    <a:srgbClr val="ECE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130D5F-459C-4BBE-A4EF-7E21216A5160}" v="4" dt="2023-10-17T11:25:31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82022" autoAdjust="0"/>
  </p:normalViewPr>
  <p:slideViewPr>
    <p:cSldViewPr snapToGrid="0">
      <p:cViewPr>
        <p:scale>
          <a:sx n="69" d="100"/>
          <a:sy n="69" d="100"/>
        </p:scale>
        <p:origin x="372" y="-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Hamm" userId="645b9b0096857551" providerId="LiveId" clId="{C6130D5F-459C-4BBE-A4EF-7E21216A5160}"/>
    <pc:docChg chg="undo custSel modSld">
      <pc:chgData name="Mark Hamm" userId="645b9b0096857551" providerId="LiveId" clId="{C6130D5F-459C-4BBE-A4EF-7E21216A5160}" dt="2023-10-17T12:20:13.875" v="930" actId="20577"/>
      <pc:docMkLst>
        <pc:docMk/>
      </pc:docMkLst>
      <pc:sldChg chg="modSp mod">
        <pc:chgData name="Mark Hamm" userId="645b9b0096857551" providerId="LiveId" clId="{C6130D5F-459C-4BBE-A4EF-7E21216A5160}" dt="2023-10-17T11:11:18.398" v="429" actId="20577"/>
        <pc:sldMkLst>
          <pc:docMk/>
          <pc:sldMk cId="3515069585" sldId="269"/>
        </pc:sldMkLst>
        <pc:spChg chg="mod">
          <ac:chgData name="Mark Hamm" userId="645b9b0096857551" providerId="LiveId" clId="{C6130D5F-459C-4BBE-A4EF-7E21216A5160}" dt="2023-10-17T11:11:18.398" v="429" actId="20577"/>
          <ac:spMkLst>
            <pc:docMk/>
            <pc:sldMk cId="3515069585" sldId="269"/>
            <ac:spMk id="9" creationId="{066DC297-CCDC-584B-53F9-B565321B7F41}"/>
          </ac:spMkLst>
        </pc:spChg>
      </pc:sldChg>
      <pc:sldChg chg="modSp mod">
        <pc:chgData name="Mark Hamm" userId="645b9b0096857551" providerId="LiveId" clId="{C6130D5F-459C-4BBE-A4EF-7E21216A5160}" dt="2023-10-17T01:15:52.069" v="124" actId="14100"/>
        <pc:sldMkLst>
          <pc:docMk/>
          <pc:sldMk cId="1379358436" sldId="277"/>
        </pc:sldMkLst>
        <pc:spChg chg="mod">
          <ac:chgData name="Mark Hamm" userId="645b9b0096857551" providerId="LiveId" clId="{C6130D5F-459C-4BBE-A4EF-7E21216A5160}" dt="2023-10-17T01:15:52.069" v="124" actId="14100"/>
          <ac:spMkLst>
            <pc:docMk/>
            <pc:sldMk cId="1379358436" sldId="277"/>
            <ac:spMk id="7" creationId="{B42C135F-A495-ABB9-AB08-27E8EBB622DF}"/>
          </ac:spMkLst>
        </pc:spChg>
      </pc:sldChg>
      <pc:sldChg chg="modSp mod">
        <pc:chgData name="Mark Hamm" userId="645b9b0096857551" providerId="LiveId" clId="{C6130D5F-459C-4BBE-A4EF-7E21216A5160}" dt="2023-10-17T11:28:11.231" v="862" actId="1076"/>
        <pc:sldMkLst>
          <pc:docMk/>
          <pc:sldMk cId="1816773772" sldId="280"/>
        </pc:sldMkLst>
        <pc:spChg chg="mod">
          <ac:chgData name="Mark Hamm" userId="645b9b0096857551" providerId="LiveId" clId="{C6130D5F-459C-4BBE-A4EF-7E21216A5160}" dt="2023-10-17T11:25:06.547" v="533" actId="313"/>
          <ac:spMkLst>
            <pc:docMk/>
            <pc:sldMk cId="1816773772" sldId="280"/>
            <ac:spMk id="3" creationId="{DA6D43DA-3B78-5884-4F95-98DAFB22E7C3}"/>
          </ac:spMkLst>
        </pc:spChg>
        <pc:spChg chg="mod">
          <ac:chgData name="Mark Hamm" userId="645b9b0096857551" providerId="LiveId" clId="{C6130D5F-459C-4BBE-A4EF-7E21216A5160}" dt="2023-10-17T11:28:11.231" v="862" actId="1076"/>
          <ac:spMkLst>
            <pc:docMk/>
            <pc:sldMk cId="1816773772" sldId="280"/>
            <ac:spMk id="6" creationId="{C992CFCB-FF0E-5122-894C-C50E312BFD81}"/>
          </ac:spMkLst>
        </pc:spChg>
      </pc:sldChg>
      <pc:sldChg chg="addSp delSp modSp mod">
        <pc:chgData name="Mark Hamm" userId="645b9b0096857551" providerId="LiveId" clId="{C6130D5F-459C-4BBE-A4EF-7E21216A5160}" dt="2023-10-17T01:09:30.208" v="123" actId="20577"/>
        <pc:sldMkLst>
          <pc:docMk/>
          <pc:sldMk cId="1557525773" sldId="281"/>
        </pc:sldMkLst>
        <pc:spChg chg="mod">
          <ac:chgData name="Mark Hamm" userId="645b9b0096857551" providerId="LiveId" clId="{C6130D5F-459C-4BBE-A4EF-7E21216A5160}" dt="2023-10-17T01:09:30.208" v="123" actId="20577"/>
          <ac:spMkLst>
            <pc:docMk/>
            <pc:sldMk cId="1557525773" sldId="281"/>
            <ac:spMk id="8" creationId="{B6885772-9C6F-FB9B-1234-7DF34E8D564C}"/>
          </ac:spMkLst>
        </pc:spChg>
        <pc:graphicFrameChg chg="mod">
          <ac:chgData name="Mark Hamm" userId="645b9b0096857551" providerId="LiveId" clId="{C6130D5F-459C-4BBE-A4EF-7E21216A5160}" dt="2023-10-17T01:07:50.691" v="24" actId="1037"/>
          <ac:graphicFrameMkLst>
            <pc:docMk/>
            <pc:sldMk cId="1557525773" sldId="281"/>
            <ac:graphicFrameMk id="15" creationId="{2A1D96AB-8156-6FF5-ACBB-4CC5520815DF}"/>
          </ac:graphicFrameMkLst>
        </pc:graphicFrameChg>
        <pc:picChg chg="del">
          <ac:chgData name="Mark Hamm" userId="645b9b0096857551" providerId="LiveId" clId="{C6130D5F-459C-4BBE-A4EF-7E21216A5160}" dt="2023-10-17T01:07:31.356" v="10" actId="478"/>
          <ac:picMkLst>
            <pc:docMk/>
            <pc:sldMk cId="1557525773" sldId="281"/>
            <ac:picMk id="4" creationId="{E552E2F5-BCFA-8E85-A92F-6B924A8E7D20}"/>
          </ac:picMkLst>
        </pc:picChg>
        <pc:picChg chg="add mod">
          <ac:chgData name="Mark Hamm" userId="645b9b0096857551" providerId="LiveId" clId="{C6130D5F-459C-4BBE-A4EF-7E21216A5160}" dt="2023-10-17T01:07:55.019" v="38" actId="1036"/>
          <ac:picMkLst>
            <pc:docMk/>
            <pc:sldMk cId="1557525773" sldId="281"/>
            <ac:picMk id="5" creationId="{7814484E-0C50-BFA9-7F3F-6D1EE7B3F92E}"/>
          </ac:picMkLst>
        </pc:picChg>
      </pc:sldChg>
      <pc:sldChg chg="modSp mod">
        <pc:chgData name="Mark Hamm" userId="645b9b0096857551" providerId="LiveId" clId="{C6130D5F-459C-4BBE-A4EF-7E21216A5160}" dt="2023-10-16T21:36:01.453" v="9" actId="20577"/>
        <pc:sldMkLst>
          <pc:docMk/>
          <pc:sldMk cId="1658605815" sldId="283"/>
        </pc:sldMkLst>
        <pc:spChg chg="mod">
          <ac:chgData name="Mark Hamm" userId="645b9b0096857551" providerId="LiveId" clId="{C6130D5F-459C-4BBE-A4EF-7E21216A5160}" dt="2023-10-16T21:36:01.453" v="9" actId="20577"/>
          <ac:spMkLst>
            <pc:docMk/>
            <pc:sldMk cId="1658605815" sldId="283"/>
            <ac:spMk id="6" creationId="{FAE32F53-64F8-636A-75E4-15D9EC75B93C}"/>
          </ac:spMkLst>
        </pc:spChg>
      </pc:sldChg>
      <pc:sldChg chg="modSp mod">
        <pc:chgData name="Mark Hamm" userId="645b9b0096857551" providerId="LiveId" clId="{C6130D5F-459C-4BBE-A4EF-7E21216A5160}" dt="2023-10-17T11:27:57.381" v="860" actId="255"/>
        <pc:sldMkLst>
          <pc:docMk/>
          <pc:sldMk cId="3750687736" sldId="284"/>
        </pc:sldMkLst>
        <pc:spChg chg="mod">
          <ac:chgData name="Mark Hamm" userId="645b9b0096857551" providerId="LiveId" clId="{C6130D5F-459C-4BBE-A4EF-7E21216A5160}" dt="2023-10-17T11:27:57.381" v="860" actId="255"/>
          <ac:spMkLst>
            <pc:docMk/>
            <pc:sldMk cId="3750687736" sldId="284"/>
            <ac:spMk id="6" creationId="{766FC1EA-BA93-B11D-B386-5AAE6F40F98A}"/>
          </ac:spMkLst>
        </pc:spChg>
      </pc:sldChg>
      <pc:sldChg chg="modSp mod">
        <pc:chgData name="Mark Hamm" userId="645b9b0096857551" providerId="LiveId" clId="{C6130D5F-459C-4BBE-A4EF-7E21216A5160}" dt="2023-10-17T11:00:12.146" v="401" actId="20577"/>
        <pc:sldMkLst>
          <pc:docMk/>
          <pc:sldMk cId="1184826671" sldId="290"/>
        </pc:sldMkLst>
        <pc:spChg chg="mod">
          <ac:chgData name="Mark Hamm" userId="645b9b0096857551" providerId="LiveId" clId="{C6130D5F-459C-4BBE-A4EF-7E21216A5160}" dt="2023-10-17T11:00:12.146" v="401" actId="20577"/>
          <ac:spMkLst>
            <pc:docMk/>
            <pc:sldMk cId="1184826671" sldId="290"/>
            <ac:spMk id="3" creationId="{53D13145-1F86-CF9B-5BD5-865D086BEB97}"/>
          </ac:spMkLst>
        </pc:spChg>
      </pc:sldChg>
      <pc:sldChg chg="modSp mod">
        <pc:chgData name="Mark Hamm" userId="645b9b0096857551" providerId="LiveId" clId="{C6130D5F-459C-4BBE-A4EF-7E21216A5160}" dt="2023-10-17T12:20:13.875" v="930" actId="20577"/>
        <pc:sldMkLst>
          <pc:docMk/>
          <pc:sldMk cId="3121876476" sldId="291"/>
        </pc:sldMkLst>
        <pc:spChg chg="mod">
          <ac:chgData name="Mark Hamm" userId="645b9b0096857551" providerId="LiveId" clId="{C6130D5F-459C-4BBE-A4EF-7E21216A5160}" dt="2023-10-17T12:20:13.875" v="930" actId="20577"/>
          <ac:spMkLst>
            <pc:docMk/>
            <pc:sldMk cId="3121876476" sldId="291"/>
            <ac:spMk id="3" creationId="{8E678239-5B8F-6CEF-04D0-C36CF782BFCF}"/>
          </ac:spMkLst>
        </pc:spChg>
      </pc:sldChg>
      <pc:sldChg chg="modSp mod">
        <pc:chgData name="Mark Hamm" userId="645b9b0096857551" providerId="LiveId" clId="{C6130D5F-459C-4BBE-A4EF-7E21216A5160}" dt="2023-10-17T01:57:31.632" v="382" actId="1035"/>
        <pc:sldMkLst>
          <pc:docMk/>
          <pc:sldMk cId="3207077198" sldId="295"/>
        </pc:sldMkLst>
        <pc:spChg chg="mod">
          <ac:chgData name="Mark Hamm" userId="645b9b0096857551" providerId="LiveId" clId="{C6130D5F-459C-4BBE-A4EF-7E21216A5160}" dt="2023-10-17T01:57:31.632" v="382" actId="1035"/>
          <ac:spMkLst>
            <pc:docMk/>
            <pc:sldMk cId="3207077198" sldId="295"/>
            <ac:spMk id="2" creationId="{F0955CCC-2304-D211-6819-0D754ADB609C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10" Type="http://schemas.openxmlformats.org/officeDocument/2006/relationships/image" Target="../media/image33.svg"/><Relationship Id="rId4" Type="http://schemas.openxmlformats.org/officeDocument/2006/relationships/image" Target="../media/image44.svg"/><Relationship Id="rId9" Type="http://schemas.openxmlformats.org/officeDocument/2006/relationships/image" Target="../media/image3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10" Type="http://schemas.openxmlformats.org/officeDocument/2006/relationships/image" Target="../media/image33.svg"/><Relationship Id="rId4" Type="http://schemas.openxmlformats.org/officeDocument/2006/relationships/image" Target="../media/image44.svg"/><Relationship Id="rId9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368392-09B7-4D23-9964-001C23A748F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323A16-F6EC-4D3E-BD12-2F4382AA85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Pharmacy school applications:</a:t>
          </a:r>
          <a:endParaRPr lang="en-US" dirty="0"/>
        </a:p>
      </dgm:t>
    </dgm:pt>
    <dgm:pt modelId="{FE36FBC9-B551-48E5-8CCC-97E161574FDC}" type="parTrans" cxnId="{93D9A315-B348-4DB7-B999-302859FACBEF}">
      <dgm:prSet/>
      <dgm:spPr/>
      <dgm:t>
        <a:bodyPr/>
        <a:lstStyle/>
        <a:p>
          <a:endParaRPr lang="en-US"/>
        </a:p>
      </dgm:t>
    </dgm:pt>
    <dgm:pt modelId="{49C7F211-0A17-46DB-82A3-A3B79B336329}" type="sibTrans" cxnId="{93D9A315-B348-4DB7-B999-302859FACBEF}">
      <dgm:prSet/>
      <dgm:spPr/>
      <dgm:t>
        <a:bodyPr/>
        <a:lstStyle/>
        <a:p>
          <a:endParaRPr lang="en-US"/>
        </a:p>
      </dgm:t>
    </dgm:pt>
    <dgm:pt modelId="{A1701E1A-A0DD-45E2-858F-7642D853E7E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2011: 106,815</a:t>
          </a:r>
        </a:p>
      </dgm:t>
    </dgm:pt>
    <dgm:pt modelId="{EC108689-9227-4B0F-844C-F88DC603153C}" type="parTrans" cxnId="{20050020-16D4-4E9B-B301-11790DC69E65}">
      <dgm:prSet/>
      <dgm:spPr/>
      <dgm:t>
        <a:bodyPr/>
        <a:lstStyle/>
        <a:p>
          <a:endParaRPr lang="en-US"/>
        </a:p>
      </dgm:t>
    </dgm:pt>
    <dgm:pt modelId="{9BBAF937-23B9-4428-8562-EAF6B339BA8E}" type="sibTrans" cxnId="{20050020-16D4-4E9B-B301-11790DC69E65}">
      <dgm:prSet/>
      <dgm:spPr/>
      <dgm:t>
        <a:bodyPr/>
        <a:lstStyle/>
        <a:p>
          <a:endParaRPr lang="en-US"/>
        </a:p>
      </dgm:t>
    </dgm:pt>
    <dgm:pt modelId="{D7829F38-5EBA-4EC8-8E30-F22543F522B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2015: 76,525</a:t>
          </a:r>
        </a:p>
        <a:p>
          <a:pPr>
            <a:lnSpc>
              <a:spcPct val="100000"/>
            </a:lnSpc>
          </a:pPr>
          <a:r>
            <a:rPr lang="en-US" b="0" i="0" dirty="0"/>
            <a:t>2021: 40,552</a:t>
          </a:r>
          <a:endParaRPr lang="en-US" dirty="0"/>
        </a:p>
      </dgm:t>
    </dgm:pt>
    <dgm:pt modelId="{EBBC7E63-B65D-490E-B80F-FC29D2BF81E8}" type="parTrans" cxnId="{860F2CB5-3EBB-41B9-9DC9-4F0123257C64}">
      <dgm:prSet/>
      <dgm:spPr/>
      <dgm:t>
        <a:bodyPr/>
        <a:lstStyle/>
        <a:p>
          <a:endParaRPr lang="en-US"/>
        </a:p>
      </dgm:t>
    </dgm:pt>
    <dgm:pt modelId="{519C0840-840B-436A-A6B6-A9B7CEC0956D}" type="sibTrans" cxnId="{860F2CB5-3EBB-41B9-9DC9-4F0123257C64}">
      <dgm:prSet/>
      <dgm:spPr/>
      <dgm:t>
        <a:bodyPr/>
        <a:lstStyle/>
        <a:p>
          <a:endParaRPr lang="en-US"/>
        </a:p>
      </dgm:t>
    </dgm:pt>
    <dgm:pt modelId="{248B8B8E-06D7-4593-A9E5-8C7AF2AEA73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~13,400 openings for pharmacists are projected each year over next 10 years. </a:t>
          </a:r>
          <a:endParaRPr lang="en-US" dirty="0"/>
        </a:p>
      </dgm:t>
    </dgm:pt>
    <dgm:pt modelId="{FF791341-5E55-4484-8A58-6EA00AC038AB}" type="parTrans" cxnId="{D5E51A80-AC6B-4BF0-BAD3-663FE0BA3600}">
      <dgm:prSet/>
      <dgm:spPr/>
      <dgm:t>
        <a:bodyPr/>
        <a:lstStyle/>
        <a:p>
          <a:endParaRPr lang="en-US"/>
        </a:p>
      </dgm:t>
    </dgm:pt>
    <dgm:pt modelId="{B81FF6BB-9A98-47D2-A5E1-783197B051E4}" type="sibTrans" cxnId="{D5E51A80-AC6B-4BF0-BAD3-663FE0BA3600}">
      <dgm:prSet/>
      <dgm:spPr/>
      <dgm:t>
        <a:bodyPr/>
        <a:lstStyle/>
        <a:p>
          <a:endParaRPr lang="en-US"/>
        </a:p>
      </dgm:t>
    </dgm:pt>
    <dgm:pt modelId="{BDD4277C-A13F-4882-8C98-2A875137F8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Annual pharmacist turnover</a:t>
          </a:r>
        </a:p>
      </dgm:t>
    </dgm:pt>
    <dgm:pt modelId="{B2CC247D-FC2A-49F4-AB6D-9F3810D8D08F}" type="parTrans" cxnId="{FC34C1CE-399C-488C-B357-E8AA17B79CFA}">
      <dgm:prSet/>
      <dgm:spPr/>
      <dgm:t>
        <a:bodyPr/>
        <a:lstStyle/>
        <a:p>
          <a:endParaRPr lang="en-US"/>
        </a:p>
      </dgm:t>
    </dgm:pt>
    <dgm:pt modelId="{E631C379-D1A3-40DD-A52A-8C5F43E4186B}" type="sibTrans" cxnId="{FC34C1CE-399C-488C-B357-E8AA17B79CFA}">
      <dgm:prSet/>
      <dgm:spPr/>
      <dgm:t>
        <a:bodyPr/>
        <a:lstStyle/>
        <a:p>
          <a:endParaRPr lang="en-US"/>
        </a:p>
      </dgm:t>
    </dgm:pt>
    <dgm:pt modelId="{A33D39E6-F160-42AF-90B6-29D06D0D9CE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2022: 11% </a:t>
          </a:r>
        </a:p>
      </dgm:t>
    </dgm:pt>
    <dgm:pt modelId="{6F280E7D-3F06-42E8-9852-8368F1B85A7C}" type="parTrans" cxnId="{5E9B0493-45E2-490D-8D71-48D40D4E252B}">
      <dgm:prSet/>
      <dgm:spPr/>
      <dgm:t>
        <a:bodyPr/>
        <a:lstStyle/>
        <a:p>
          <a:endParaRPr lang="en-US"/>
        </a:p>
      </dgm:t>
    </dgm:pt>
    <dgm:pt modelId="{048F0DF3-3FD8-4C1B-B019-E0B7141EFBEE}" type="sibTrans" cxnId="{5E9B0493-45E2-490D-8D71-48D40D4E252B}">
      <dgm:prSet/>
      <dgm:spPr/>
      <dgm:t>
        <a:bodyPr/>
        <a:lstStyle/>
        <a:p>
          <a:endParaRPr lang="en-US"/>
        </a:p>
      </dgm:t>
    </dgm:pt>
    <dgm:pt modelId="{3543A344-7A64-45CD-A5BD-E31F747848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2014: 6.8%</a:t>
          </a:r>
        </a:p>
      </dgm:t>
    </dgm:pt>
    <dgm:pt modelId="{3FC781A7-CA3E-43DC-A521-327629FDE9A1}" type="parTrans" cxnId="{A5ECB061-C43D-4148-8C50-13DF323DD824}">
      <dgm:prSet/>
      <dgm:spPr/>
      <dgm:t>
        <a:bodyPr/>
        <a:lstStyle/>
        <a:p>
          <a:endParaRPr lang="en-US"/>
        </a:p>
      </dgm:t>
    </dgm:pt>
    <dgm:pt modelId="{540B1FF0-8F2D-4164-A00B-FCAB60004DC0}" type="sibTrans" cxnId="{A5ECB061-C43D-4148-8C50-13DF323DD824}">
      <dgm:prSet/>
      <dgm:spPr/>
      <dgm:t>
        <a:bodyPr/>
        <a:lstStyle/>
        <a:p>
          <a:endParaRPr lang="en-US"/>
        </a:p>
      </dgm:t>
    </dgm:pt>
    <dgm:pt modelId="{F53532B9-BD87-45DC-9F1B-25B6920E8FEC}" type="pres">
      <dgm:prSet presAssocID="{2C368392-09B7-4D23-9964-001C23A748F8}" presName="root" presStyleCnt="0">
        <dgm:presLayoutVars>
          <dgm:dir/>
          <dgm:resizeHandles val="exact"/>
        </dgm:presLayoutVars>
      </dgm:prSet>
      <dgm:spPr/>
    </dgm:pt>
    <dgm:pt modelId="{FD0FA8C7-2016-4238-B23D-811FCC4108D8}" type="pres">
      <dgm:prSet presAssocID="{4C323A16-F6EC-4D3E-BD12-2F4382AA8545}" presName="compNode" presStyleCnt="0"/>
      <dgm:spPr/>
    </dgm:pt>
    <dgm:pt modelId="{F4D3E107-7280-4751-B798-2D16ACAC5685}" type="pres">
      <dgm:prSet presAssocID="{4C323A16-F6EC-4D3E-BD12-2F4382AA8545}" presName="bgRect" presStyleLbl="bgShp" presStyleIdx="0" presStyleCnt="3"/>
      <dgm:spPr/>
    </dgm:pt>
    <dgm:pt modelId="{939C9896-5593-47D1-BCB9-F7CD6788D87D}" type="pres">
      <dgm:prSet presAssocID="{4C323A16-F6EC-4D3E-BD12-2F4382AA854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st outline"/>
        </a:ext>
      </dgm:extLst>
    </dgm:pt>
    <dgm:pt modelId="{A498DF10-CAA8-4E04-8477-E6FA56A6D737}" type="pres">
      <dgm:prSet presAssocID="{4C323A16-F6EC-4D3E-BD12-2F4382AA8545}" presName="spaceRect" presStyleCnt="0"/>
      <dgm:spPr/>
    </dgm:pt>
    <dgm:pt modelId="{07949F02-C44D-40F5-BE2E-8320100B471A}" type="pres">
      <dgm:prSet presAssocID="{4C323A16-F6EC-4D3E-BD12-2F4382AA8545}" presName="parTx" presStyleLbl="revTx" presStyleIdx="0" presStyleCnt="5">
        <dgm:presLayoutVars>
          <dgm:chMax val="0"/>
          <dgm:chPref val="0"/>
        </dgm:presLayoutVars>
      </dgm:prSet>
      <dgm:spPr/>
    </dgm:pt>
    <dgm:pt modelId="{9EA5F413-B51D-4AB0-8345-7086495B2591}" type="pres">
      <dgm:prSet presAssocID="{4C323A16-F6EC-4D3E-BD12-2F4382AA8545}" presName="desTx" presStyleLbl="revTx" presStyleIdx="1" presStyleCnt="5">
        <dgm:presLayoutVars/>
      </dgm:prSet>
      <dgm:spPr/>
    </dgm:pt>
    <dgm:pt modelId="{22E6DE81-D7A2-4173-92A2-68B2E0B69F12}" type="pres">
      <dgm:prSet presAssocID="{49C7F211-0A17-46DB-82A3-A3B79B336329}" presName="sibTrans" presStyleCnt="0"/>
      <dgm:spPr/>
    </dgm:pt>
    <dgm:pt modelId="{3532C7E3-99E8-4C1E-A883-F44FDE6790B5}" type="pres">
      <dgm:prSet presAssocID="{248B8B8E-06D7-4593-A9E5-8C7AF2AEA730}" presName="compNode" presStyleCnt="0"/>
      <dgm:spPr/>
    </dgm:pt>
    <dgm:pt modelId="{F51CBE07-D320-4E05-83DA-E428983E14B5}" type="pres">
      <dgm:prSet presAssocID="{248B8B8E-06D7-4593-A9E5-8C7AF2AEA730}" presName="bgRect" presStyleLbl="bgShp" presStyleIdx="1" presStyleCnt="3"/>
      <dgm:spPr/>
    </dgm:pt>
    <dgm:pt modelId="{DA3D6DAC-24C9-4E50-A35A-A43013B8A802}" type="pres">
      <dgm:prSet presAssocID="{248B8B8E-06D7-4593-A9E5-8C7AF2AEA73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F53B2849-7A63-4B14-A763-86FF119A7361}" type="pres">
      <dgm:prSet presAssocID="{248B8B8E-06D7-4593-A9E5-8C7AF2AEA730}" presName="spaceRect" presStyleCnt="0"/>
      <dgm:spPr/>
    </dgm:pt>
    <dgm:pt modelId="{5CC504C1-5761-42D7-AC42-8969AC78E9EF}" type="pres">
      <dgm:prSet presAssocID="{248B8B8E-06D7-4593-A9E5-8C7AF2AEA730}" presName="parTx" presStyleLbl="revTx" presStyleIdx="2" presStyleCnt="5">
        <dgm:presLayoutVars>
          <dgm:chMax val="0"/>
          <dgm:chPref val="0"/>
        </dgm:presLayoutVars>
      </dgm:prSet>
      <dgm:spPr/>
    </dgm:pt>
    <dgm:pt modelId="{ADD27886-04EE-4AE0-ACE5-C755CEB006F1}" type="pres">
      <dgm:prSet presAssocID="{B81FF6BB-9A98-47D2-A5E1-783197B051E4}" presName="sibTrans" presStyleCnt="0"/>
      <dgm:spPr/>
    </dgm:pt>
    <dgm:pt modelId="{5680F4DD-39FA-46C2-ACF2-9040AD6B8267}" type="pres">
      <dgm:prSet presAssocID="{BDD4277C-A13F-4882-8C98-2A875137F8DA}" presName="compNode" presStyleCnt="0"/>
      <dgm:spPr/>
    </dgm:pt>
    <dgm:pt modelId="{C72244E3-AE08-4E50-9232-910F45F5DD8D}" type="pres">
      <dgm:prSet presAssocID="{BDD4277C-A13F-4882-8C98-2A875137F8DA}" presName="bgRect" presStyleLbl="bgShp" presStyleIdx="2" presStyleCnt="3"/>
      <dgm:spPr/>
    </dgm:pt>
    <dgm:pt modelId="{3E8CBC8A-ED7C-45D9-BF6F-5B3F2EC544BD}" type="pres">
      <dgm:prSet presAssocID="{BDD4277C-A13F-4882-8C98-2A875137F8D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53DD45DD-EA5C-42AB-8D91-CE365A52608A}" type="pres">
      <dgm:prSet presAssocID="{BDD4277C-A13F-4882-8C98-2A875137F8DA}" presName="spaceRect" presStyleCnt="0"/>
      <dgm:spPr/>
    </dgm:pt>
    <dgm:pt modelId="{420AEB49-726B-42BD-895C-907DEB22D055}" type="pres">
      <dgm:prSet presAssocID="{BDD4277C-A13F-4882-8C98-2A875137F8DA}" presName="parTx" presStyleLbl="revTx" presStyleIdx="3" presStyleCnt="5">
        <dgm:presLayoutVars>
          <dgm:chMax val="0"/>
          <dgm:chPref val="0"/>
        </dgm:presLayoutVars>
      </dgm:prSet>
      <dgm:spPr/>
    </dgm:pt>
    <dgm:pt modelId="{8FDC3B32-3BCD-4227-91D4-EFD6EA1C92FD}" type="pres">
      <dgm:prSet presAssocID="{BDD4277C-A13F-4882-8C98-2A875137F8DA}" presName="desTx" presStyleLbl="revTx" presStyleIdx="4" presStyleCnt="5">
        <dgm:presLayoutVars/>
      </dgm:prSet>
      <dgm:spPr/>
    </dgm:pt>
  </dgm:ptLst>
  <dgm:cxnLst>
    <dgm:cxn modelId="{8C097F10-AE6A-493E-9797-052A64789EA6}" type="presOf" srcId="{A33D39E6-F160-42AF-90B6-29D06D0D9CE0}" destId="{8FDC3B32-3BCD-4227-91D4-EFD6EA1C92FD}" srcOrd="0" destOrd="0" presId="urn:microsoft.com/office/officeart/2018/2/layout/IconVerticalSolidList"/>
    <dgm:cxn modelId="{93D9A315-B348-4DB7-B999-302859FACBEF}" srcId="{2C368392-09B7-4D23-9964-001C23A748F8}" destId="{4C323A16-F6EC-4D3E-BD12-2F4382AA8545}" srcOrd="0" destOrd="0" parTransId="{FE36FBC9-B551-48E5-8CCC-97E161574FDC}" sibTransId="{49C7F211-0A17-46DB-82A3-A3B79B336329}"/>
    <dgm:cxn modelId="{20050020-16D4-4E9B-B301-11790DC69E65}" srcId="{4C323A16-F6EC-4D3E-BD12-2F4382AA8545}" destId="{A1701E1A-A0DD-45E2-858F-7642D853E7EC}" srcOrd="0" destOrd="0" parTransId="{EC108689-9227-4B0F-844C-F88DC603153C}" sibTransId="{9BBAF937-23B9-4428-8562-EAF6B339BA8E}"/>
    <dgm:cxn modelId="{1DFD2D40-7C68-4B83-BD85-7B0CC2016D9A}" type="presOf" srcId="{BDD4277C-A13F-4882-8C98-2A875137F8DA}" destId="{420AEB49-726B-42BD-895C-907DEB22D055}" srcOrd="0" destOrd="0" presId="urn:microsoft.com/office/officeart/2018/2/layout/IconVerticalSolidList"/>
    <dgm:cxn modelId="{A5ECB061-C43D-4148-8C50-13DF323DD824}" srcId="{BDD4277C-A13F-4882-8C98-2A875137F8DA}" destId="{3543A344-7A64-45CD-A5BD-E31F74784824}" srcOrd="1" destOrd="0" parTransId="{3FC781A7-CA3E-43DC-A521-327629FDE9A1}" sibTransId="{540B1FF0-8F2D-4164-A00B-FCAB60004DC0}"/>
    <dgm:cxn modelId="{BF039769-B41D-4669-B13B-93314E1E8E8F}" type="presOf" srcId="{3543A344-7A64-45CD-A5BD-E31F74784824}" destId="{8FDC3B32-3BCD-4227-91D4-EFD6EA1C92FD}" srcOrd="0" destOrd="1" presId="urn:microsoft.com/office/officeart/2018/2/layout/IconVerticalSolidList"/>
    <dgm:cxn modelId="{F904C358-9F9F-4C05-8888-C133663AEAAC}" type="presOf" srcId="{4C323A16-F6EC-4D3E-BD12-2F4382AA8545}" destId="{07949F02-C44D-40F5-BE2E-8320100B471A}" srcOrd="0" destOrd="0" presId="urn:microsoft.com/office/officeart/2018/2/layout/IconVerticalSolidList"/>
    <dgm:cxn modelId="{D5E51A80-AC6B-4BF0-BAD3-663FE0BA3600}" srcId="{2C368392-09B7-4D23-9964-001C23A748F8}" destId="{248B8B8E-06D7-4593-A9E5-8C7AF2AEA730}" srcOrd="1" destOrd="0" parTransId="{FF791341-5E55-4484-8A58-6EA00AC038AB}" sibTransId="{B81FF6BB-9A98-47D2-A5E1-783197B051E4}"/>
    <dgm:cxn modelId="{F0878886-F0F6-4087-B45E-FF46DE7E4082}" type="presOf" srcId="{D7829F38-5EBA-4EC8-8E30-F22543F522BB}" destId="{9EA5F413-B51D-4AB0-8345-7086495B2591}" srcOrd="0" destOrd="1" presId="urn:microsoft.com/office/officeart/2018/2/layout/IconVerticalSolidList"/>
    <dgm:cxn modelId="{69FA4D8D-906E-4BFD-924B-04BCE1CAC4D1}" type="presOf" srcId="{A1701E1A-A0DD-45E2-858F-7642D853E7EC}" destId="{9EA5F413-B51D-4AB0-8345-7086495B2591}" srcOrd="0" destOrd="0" presId="urn:microsoft.com/office/officeart/2018/2/layout/IconVerticalSolidList"/>
    <dgm:cxn modelId="{5E9B0493-45E2-490D-8D71-48D40D4E252B}" srcId="{BDD4277C-A13F-4882-8C98-2A875137F8DA}" destId="{A33D39E6-F160-42AF-90B6-29D06D0D9CE0}" srcOrd="0" destOrd="0" parTransId="{6F280E7D-3F06-42E8-9852-8368F1B85A7C}" sibTransId="{048F0DF3-3FD8-4C1B-B019-E0B7141EFBEE}"/>
    <dgm:cxn modelId="{F0DF91AD-20D6-4509-8148-A2129D344E33}" type="presOf" srcId="{248B8B8E-06D7-4593-A9E5-8C7AF2AEA730}" destId="{5CC504C1-5761-42D7-AC42-8969AC78E9EF}" srcOrd="0" destOrd="0" presId="urn:microsoft.com/office/officeart/2018/2/layout/IconVerticalSolidList"/>
    <dgm:cxn modelId="{860F2CB5-3EBB-41B9-9DC9-4F0123257C64}" srcId="{4C323A16-F6EC-4D3E-BD12-2F4382AA8545}" destId="{D7829F38-5EBA-4EC8-8E30-F22543F522BB}" srcOrd="1" destOrd="0" parTransId="{EBBC7E63-B65D-490E-B80F-FC29D2BF81E8}" sibTransId="{519C0840-840B-436A-A6B6-A9B7CEC0956D}"/>
    <dgm:cxn modelId="{FC34C1CE-399C-488C-B357-E8AA17B79CFA}" srcId="{2C368392-09B7-4D23-9964-001C23A748F8}" destId="{BDD4277C-A13F-4882-8C98-2A875137F8DA}" srcOrd="2" destOrd="0" parTransId="{B2CC247D-FC2A-49F4-AB6D-9F3810D8D08F}" sibTransId="{E631C379-D1A3-40DD-A52A-8C5F43E4186B}"/>
    <dgm:cxn modelId="{D214CBDC-2F95-43F9-A463-4DDA6ED44C8A}" type="presOf" srcId="{2C368392-09B7-4D23-9964-001C23A748F8}" destId="{F53532B9-BD87-45DC-9F1B-25B6920E8FEC}" srcOrd="0" destOrd="0" presId="urn:microsoft.com/office/officeart/2018/2/layout/IconVerticalSolidList"/>
    <dgm:cxn modelId="{EAE1369D-AB06-4ECD-BABF-B6E3B6CE6990}" type="presParOf" srcId="{F53532B9-BD87-45DC-9F1B-25B6920E8FEC}" destId="{FD0FA8C7-2016-4238-B23D-811FCC4108D8}" srcOrd="0" destOrd="0" presId="urn:microsoft.com/office/officeart/2018/2/layout/IconVerticalSolidList"/>
    <dgm:cxn modelId="{8C53C83D-875A-4191-BF5F-4F3E8401430C}" type="presParOf" srcId="{FD0FA8C7-2016-4238-B23D-811FCC4108D8}" destId="{F4D3E107-7280-4751-B798-2D16ACAC5685}" srcOrd="0" destOrd="0" presId="urn:microsoft.com/office/officeart/2018/2/layout/IconVerticalSolidList"/>
    <dgm:cxn modelId="{201161DA-3FE8-4A82-9EA0-153A3B39A44E}" type="presParOf" srcId="{FD0FA8C7-2016-4238-B23D-811FCC4108D8}" destId="{939C9896-5593-47D1-BCB9-F7CD6788D87D}" srcOrd="1" destOrd="0" presId="urn:microsoft.com/office/officeart/2018/2/layout/IconVerticalSolidList"/>
    <dgm:cxn modelId="{0F438717-EC06-46E4-8D21-2E348CC431DE}" type="presParOf" srcId="{FD0FA8C7-2016-4238-B23D-811FCC4108D8}" destId="{A498DF10-CAA8-4E04-8477-E6FA56A6D737}" srcOrd="2" destOrd="0" presId="urn:microsoft.com/office/officeart/2018/2/layout/IconVerticalSolidList"/>
    <dgm:cxn modelId="{7E9B2DBC-EF2C-422D-AB17-23355C2C1A02}" type="presParOf" srcId="{FD0FA8C7-2016-4238-B23D-811FCC4108D8}" destId="{07949F02-C44D-40F5-BE2E-8320100B471A}" srcOrd="3" destOrd="0" presId="urn:microsoft.com/office/officeart/2018/2/layout/IconVerticalSolidList"/>
    <dgm:cxn modelId="{8458A0F1-4297-4346-8A14-06CD0BD8A186}" type="presParOf" srcId="{FD0FA8C7-2016-4238-B23D-811FCC4108D8}" destId="{9EA5F413-B51D-4AB0-8345-7086495B2591}" srcOrd="4" destOrd="0" presId="urn:microsoft.com/office/officeart/2018/2/layout/IconVerticalSolidList"/>
    <dgm:cxn modelId="{B88CBA7B-42F9-428B-BDB1-CA0F78FCAED9}" type="presParOf" srcId="{F53532B9-BD87-45DC-9F1B-25B6920E8FEC}" destId="{22E6DE81-D7A2-4173-92A2-68B2E0B69F12}" srcOrd="1" destOrd="0" presId="urn:microsoft.com/office/officeart/2018/2/layout/IconVerticalSolidList"/>
    <dgm:cxn modelId="{034A97D5-190F-4411-819F-E539E868F368}" type="presParOf" srcId="{F53532B9-BD87-45DC-9F1B-25B6920E8FEC}" destId="{3532C7E3-99E8-4C1E-A883-F44FDE6790B5}" srcOrd="2" destOrd="0" presId="urn:microsoft.com/office/officeart/2018/2/layout/IconVerticalSolidList"/>
    <dgm:cxn modelId="{D00B5464-A1B7-4D32-ADCD-4B276C564194}" type="presParOf" srcId="{3532C7E3-99E8-4C1E-A883-F44FDE6790B5}" destId="{F51CBE07-D320-4E05-83DA-E428983E14B5}" srcOrd="0" destOrd="0" presId="urn:microsoft.com/office/officeart/2018/2/layout/IconVerticalSolidList"/>
    <dgm:cxn modelId="{83EBD6CC-D5D7-4570-AE8D-B84909B25273}" type="presParOf" srcId="{3532C7E3-99E8-4C1E-A883-F44FDE6790B5}" destId="{DA3D6DAC-24C9-4E50-A35A-A43013B8A802}" srcOrd="1" destOrd="0" presId="urn:microsoft.com/office/officeart/2018/2/layout/IconVerticalSolidList"/>
    <dgm:cxn modelId="{6F24100A-5A9A-4410-AAF8-54493E648582}" type="presParOf" srcId="{3532C7E3-99E8-4C1E-A883-F44FDE6790B5}" destId="{F53B2849-7A63-4B14-A763-86FF119A7361}" srcOrd="2" destOrd="0" presId="urn:microsoft.com/office/officeart/2018/2/layout/IconVerticalSolidList"/>
    <dgm:cxn modelId="{CD00EF08-0376-4D1D-9D5E-9BD0AECF8FF7}" type="presParOf" srcId="{3532C7E3-99E8-4C1E-A883-F44FDE6790B5}" destId="{5CC504C1-5761-42D7-AC42-8969AC78E9EF}" srcOrd="3" destOrd="0" presId="urn:microsoft.com/office/officeart/2018/2/layout/IconVerticalSolidList"/>
    <dgm:cxn modelId="{F9658B0C-80EE-4E76-AB96-1114E80DD5E6}" type="presParOf" srcId="{F53532B9-BD87-45DC-9F1B-25B6920E8FEC}" destId="{ADD27886-04EE-4AE0-ACE5-C755CEB006F1}" srcOrd="3" destOrd="0" presId="urn:microsoft.com/office/officeart/2018/2/layout/IconVerticalSolidList"/>
    <dgm:cxn modelId="{F5D629F9-6A70-4EFF-A47C-4C516E91CD08}" type="presParOf" srcId="{F53532B9-BD87-45DC-9F1B-25B6920E8FEC}" destId="{5680F4DD-39FA-46C2-ACF2-9040AD6B8267}" srcOrd="4" destOrd="0" presId="urn:microsoft.com/office/officeart/2018/2/layout/IconVerticalSolidList"/>
    <dgm:cxn modelId="{CCB75CD8-3EF3-4D4D-9456-1B1768008A42}" type="presParOf" srcId="{5680F4DD-39FA-46C2-ACF2-9040AD6B8267}" destId="{C72244E3-AE08-4E50-9232-910F45F5DD8D}" srcOrd="0" destOrd="0" presId="urn:microsoft.com/office/officeart/2018/2/layout/IconVerticalSolidList"/>
    <dgm:cxn modelId="{D170348C-AA29-4200-B35F-937E30B96E7D}" type="presParOf" srcId="{5680F4DD-39FA-46C2-ACF2-9040AD6B8267}" destId="{3E8CBC8A-ED7C-45D9-BF6F-5B3F2EC544BD}" srcOrd="1" destOrd="0" presId="urn:microsoft.com/office/officeart/2018/2/layout/IconVerticalSolidList"/>
    <dgm:cxn modelId="{3A4DA863-E2B3-42B4-B2EA-252B37346AC3}" type="presParOf" srcId="{5680F4DD-39FA-46C2-ACF2-9040AD6B8267}" destId="{53DD45DD-EA5C-42AB-8D91-CE365A52608A}" srcOrd="2" destOrd="0" presId="urn:microsoft.com/office/officeart/2018/2/layout/IconVerticalSolidList"/>
    <dgm:cxn modelId="{7C04C4BD-04DA-4044-9FC2-912DF225B7FE}" type="presParOf" srcId="{5680F4DD-39FA-46C2-ACF2-9040AD6B8267}" destId="{420AEB49-726B-42BD-895C-907DEB22D055}" srcOrd="3" destOrd="0" presId="urn:microsoft.com/office/officeart/2018/2/layout/IconVerticalSolidList"/>
    <dgm:cxn modelId="{90A6EB4E-DBFD-402C-B401-F971D2833066}" type="presParOf" srcId="{5680F4DD-39FA-46C2-ACF2-9040AD6B8267}" destId="{8FDC3B32-3BCD-4227-91D4-EFD6EA1C92FD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1D9353-3CAA-4AC9-B4F0-ECBCE9621F56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3109AC-421B-4087-B969-4A7A2754666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Benefits</a:t>
          </a:r>
        </a:p>
      </dgm:t>
    </dgm:pt>
    <dgm:pt modelId="{A6F61324-DB17-4C5C-A7B7-E1654CF63FD4}" type="parTrans" cxnId="{75D16322-2875-4CA9-9E9F-31E2CF4E4E33}">
      <dgm:prSet/>
      <dgm:spPr/>
      <dgm:t>
        <a:bodyPr/>
        <a:lstStyle/>
        <a:p>
          <a:endParaRPr lang="en-US"/>
        </a:p>
      </dgm:t>
    </dgm:pt>
    <dgm:pt modelId="{6121FF92-9F74-4916-8895-14ECBAD4D4B9}" type="sibTrans" cxnId="{75D16322-2875-4CA9-9E9F-31E2CF4E4E33}">
      <dgm:prSet/>
      <dgm:spPr/>
      <dgm:t>
        <a:bodyPr/>
        <a:lstStyle/>
        <a:p>
          <a:endParaRPr lang="en-US"/>
        </a:p>
      </dgm:t>
    </dgm:pt>
    <dgm:pt modelId="{0A6A853D-2887-4AEB-8157-EF2B38CFD19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Provide competitive compensation and benefits</a:t>
          </a:r>
        </a:p>
      </dgm:t>
    </dgm:pt>
    <dgm:pt modelId="{CA54C13C-722B-41F7-BCE9-B5172712E26A}" type="parTrans" cxnId="{4585DBAB-BED9-480F-9237-07C4BDE93FF5}">
      <dgm:prSet/>
      <dgm:spPr/>
      <dgm:t>
        <a:bodyPr/>
        <a:lstStyle/>
        <a:p>
          <a:endParaRPr lang="en-US"/>
        </a:p>
      </dgm:t>
    </dgm:pt>
    <dgm:pt modelId="{509B453F-2D19-457C-94D1-6459B4397AF9}" type="sibTrans" cxnId="{4585DBAB-BED9-480F-9237-07C4BDE93FF5}">
      <dgm:prSet/>
      <dgm:spPr/>
      <dgm:t>
        <a:bodyPr/>
        <a:lstStyle/>
        <a:p>
          <a:endParaRPr lang="en-US"/>
        </a:p>
      </dgm:t>
    </dgm:pt>
    <dgm:pt modelId="{082BE923-9B47-4AC5-9F64-891ACD69196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Pay above average salaries</a:t>
          </a:r>
        </a:p>
      </dgm:t>
    </dgm:pt>
    <dgm:pt modelId="{8E9FB93F-63B2-4377-881E-D2868A0872A2}" type="parTrans" cxnId="{2116D621-FFBE-4040-994F-02FE22BEE7E7}">
      <dgm:prSet/>
      <dgm:spPr/>
      <dgm:t>
        <a:bodyPr/>
        <a:lstStyle/>
        <a:p>
          <a:endParaRPr lang="en-US"/>
        </a:p>
      </dgm:t>
    </dgm:pt>
    <dgm:pt modelId="{0568F20C-5339-4876-908E-2A23B71CDFBE}" type="sibTrans" cxnId="{2116D621-FFBE-4040-994F-02FE22BEE7E7}">
      <dgm:prSet/>
      <dgm:spPr/>
      <dgm:t>
        <a:bodyPr/>
        <a:lstStyle/>
        <a:p>
          <a:endParaRPr lang="en-US"/>
        </a:p>
      </dgm:t>
    </dgm:pt>
    <dgm:pt modelId="{727E676C-E948-4173-A888-E7B7F51976B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Work Environment</a:t>
          </a:r>
        </a:p>
      </dgm:t>
    </dgm:pt>
    <dgm:pt modelId="{102A627C-7303-405A-BCA5-49A59A9A6F65}" type="parTrans" cxnId="{BC548E92-D4A7-45A3-88A2-4B184CD00F03}">
      <dgm:prSet/>
      <dgm:spPr/>
      <dgm:t>
        <a:bodyPr/>
        <a:lstStyle/>
        <a:p>
          <a:endParaRPr lang="en-US"/>
        </a:p>
      </dgm:t>
    </dgm:pt>
    <dgm:pt modelId="{010385AD-077D-490E-9B49-0964A39B83A5}" type="sibTrans" cxnId="{BC548E92-D4A7-45A3-88A2-4B184CD00F03}">
      <dgm:prSet/>
      <dgm:spPr/>
      <dgm:t>
        <a:bodyPr/>
        <a:lstStyle/>
        <a:p>
          <a:endParaRPr lang="en-US"/>
        </a:p>
      </dgm:t>
    </dgm:pt>
    <dgm:pt modelId="{048E6BD2-F85C-446A-8096-3B6C4E321A31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dirty="0"/>
            <a:t>Offer career development and growth opportunities</a:t>
          </a:r>
        </a:p>
      </dgm:t>
    </dgm:pt>
    <dgm:pt modelId="{5209AEF2-BF7C-4196-9896-78287772F430}" type="parTrans" cxnId="{11FCDDE0-020F-43B0-9455-57F6F24A8FA7}">
      <dgm:prSet/>
      <dgm:spPr/>
      <dgm:t>
        <a:bodyPr/>
        <a:lstStyle/>
        <a:p>
          <a:endParaRPr lang="en-US"/>
        </a:p>
      </dgm:t>
    </dgm:pt>
    <dgm:pt modelId="{C4B18736-73E3-4906-8308-9561908644D3}" type="sibTrans" cxnId="{11FCDDE0-020F-43B0-9455-57F6F24A8FA7}">
      <dgm:prSet/>
      <dgm:spPr/>
      <dgm:t>
        <a:bodyPr/>
        <a:lstStyle/>
        <a:p>
          <a:endParaRPr lang="en-US"/>
        </a:p>
      </dgm:t>
    </dgm:pt>
    <dgm:pt modelId="{83DE9EBC-7B39-4107-984D-2DA793B4E7E4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dirty="0"/>
            <a:t>Incentivize loyalty</a:t>
          </a:r>
        </a:p>
      </dgm:t>
    </dgm:pt>
    <dgm:pt modelId="{DCD7F12B-D0FF-4010-A9A1-8CE6C023FD48}" type="parTrans" cxnId="{F1EB69D3-D6E1-4A1B-91F8-7ADEEB52AAEB}">
      <dgm:prSet/>
      <dgm:spPr/>
      <dgm:t>
        <a:bodyPr/>
        <a:lstStyle/>
        <a:p>
          <a:endParaRPr lang="en-US"/>
        </a:p>
      </dgm:t>
    </dgm:pt>
    <dgm:pt modelId="{AD9E2E76-71E0-4C06-AF07-9ECFD3FDF998}" type="sibTrans" cxnId="{F1EB69D3-D6E1-4A1B-91F8-7ADEEB52AAEB}">
      <dgm:prSet/>
      <dgm:spPr/>
      <dgm:t>
        <a:bodyPr/>
        <a:lstStyle/>
        <a:p>
          <a:endParaRPr lang="en-US"/>
        </a:p>
      </dgm:t>
    </dgm:pt>
    <dgm:pt modelId="{11518B02-A87B-46BD-81CD-9A00B25926F5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dirty="0"/>
            <a:t>Prioritize culture and connection</a:t>
          </a:r>
        </a:p>
      </dgm:t>
    </dgm:pt>
    <dgm:pt modelId="{5088E91C-79A1-4867-B1F3-C8C29959DE42}" type="parTrans" cxnId="{A9FB8794-018E-4613-A87D-375B85DEAAA2}">
      <dgm:prSet/>
      <dgm:spPr/>
      <dgm:t>
        <a:bodyPr/>
        <a:lstStyle/>
        <a:p>
          <a:endParaRPr lang="en-US"/>
        </a:p>
      </dgm:t>
    </dgm:pt>
    <dgm:pt modelId="{E9CCE6A4-7B41-4564-964E-DA1370BCA52F}" type="sibTrans" cxnId="{A9FB8794-018E-4613-A87D-375B85DEAAA2}">
      <dgm:prSet/>
      <dgm:spPr/>
      <dgm:t>
        <a:bodyPr/>
        <a:lstStyle/>
        <a:p>
          <a:endParaRPr lang="en-US"/>
        </a:p>
      </dgm:t>
    </dgm:pt>
    <dgm:pt modelId="{EDD6BF7E-766F-4E36-83EF-9352378762D8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dirty="0"/>
            <a:t>Show appreciation and respect</a:t>
          </a:r>
        </a:p>
      </dgm:t>
    </dgm:pt>
    <dgm:pt modelId="{A0417FA0-77D2-4C85-A6E4-91AB45222C55}" type="parTrans" cxnId="{17A87406-2260-44C9-A79E-4FBE95848AF0}">
      <dgm:prSet/>
      <dgm:spPr/>
      <dgm:t>
        <a:bodyPr/>
        <a:lstStyle/>
        <a:p>
          <a:endParaRPr lang="en-US"/>
        </a:p>
      </dgm:t>
    </dgm:pt>
    <dgm:pt modelId="{4FD57BD1-BC50-4966-881C-82EBCB1BED03}" type="sibTrans" cxnId="{17A87406-2260-44C9-A79E-4FBE95848AF0}">
      <dgm:prSet/>
      <dgm:spPr/>
      <dgm:t>
        <a:bodyPr/>
        <a:lstStyle/>
        <a:p>
          <a:endParaRPr lang="en-US"/>
        </a:p>
      </dgm:t>
    </dgm:pt>
    <dgm:pt modelId="{B3660702-34A6-43E3-87A9-69035AAD77B1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dirty="0"/>
            <a:t>Encourage input and feedback</a:t>
          </a:r>
        </a:p>
      </dgm:t>
    </dgm:pt>
    <dgm:pt modelId="{435C7732-7282-43A9-AD72-B743FFCECB8C}" type="parTrans" cxnId="{0E885BAD-BE3E-4ED1-A780-9004EFFEB5B6}">
      <dgm:prSet/>
      <dgm:spPr/>
      <dgm:t>
        <a:bodyPr/>
        <a:lstStyle/>
        <a:p>
          <a:endParaRPr lang="en-US"/>
        </a:p>
      </dgm:t>
    </dgm:pt>
    <dgm:pt modelId="{2BE4CB29-AA18-429D-AFA9-577D9F53C572}" type="sibTrans" cxnId="{0E885BAD-BE3E-4ED1-A780-9004EFFEB5B6}">
      <dgm:prSet/>
      <dgm:spPr/>
      <dgm:t>
        <a:bodyPr/>
        <a:lstStyle/>
        <a:p>
          <a:endParaRPr lang="en-US"/>
        </a:p>
      </dgm:t>
    </dgm:pt>
    <dgm:pt modelId="{74CF9D18-F494-4CC1-BE05-58A571DF52CF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dirty="0"/>
            <a:t>Identify and invest in high performers</a:t>
          </a:r>
        </a:p>
      </dgm:t>
    </dgm:pt>
    <dgm:pt modelId="{C4BC862E-CEDE-4452-B7D5-5C8C851005B8}" type="parTrans" cxnId="{63AEDE9F-48D8-4F99-9EA1-949E88CECA41}">
      <dgm:prSet/>
      <dgm:spPr/>
      <dgm:t>
        <a:bodyPr/>
        <a:lstStyle/>
        <a:p>
          <a:endParaRPr lang="en-US"/>
        </a:p>
      </dgm:t>
    </dgm:pt>
    <dgm:pt modelId="{AC752551-C427-487D-875A-4A3CB27C276D}" type="sibTrans" cxnId="{63AEDE9F-48D8-4F99-9EA1-949E88CECA41}">
      <dgm:prSet/>
      <dgm:spPr/>
      <dgm:t>
        <a:bodyPr/>
        <a:lstStyle/>
        <a:p>
          <a:endParaRPr lang="en-US"/>
        </a:p>
      </dgm:t>
    </dgm:pt>
    <dgm:pt modelId="{13D2EB53-6DED-4DB6-A916-CDC6B074CB3E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dirty="0"/>
            <a:t>Allow employees to speak their minds </a:t>
          </a:r>
        </a:p>
      </dgm:t>
    </dgm:pt>
    <dgm:pt modelId="{811D3DE8-9662-4782-8536-07474C4EBB22}" type="parTrans" cxnId="{428F01C3-1B81-4E48-9C39-062578C30003}">
      <dgm:prSet/>
      <dgm:spPr/>
      <dgm:t>
        <a:bodyPr/>
        <a:lstStyle/>
        <a:p>
          <a:endParaRPr lang="en-US"/>
        </a:p>
      </dgm:t>
    </dgm:pt>
    <dgm:pt modelId="{00B0FDA5-B604-4331-870C-6B7EB98A0B82}" type="sibTrans" cxnId="{428F01C3-1B81-4E48-9C39-062578C30003}">
      <dgm:prSet/>
      <dgm:spPr/>
      <dgm:t>
        <a:bodyPr/>
        <a:lstStyle/>
        <a:p>
          <a:endParaRPr lang="en-US"/>
        </a:p>
      </dgm:t>
    </dgm:pt>
    <dgm:pt modelId="{64BF3C27-A749-48ED-8FC1-CD893B44C35D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dirty="0"/>
            <a:t>Relationship with their supervisor</a:t>
          </a:r>
        </a:p>
      </dgm:t>
    </dgm:pt>
    <dgm:pt modelId="{3E660EAF-C1FA-445D-B2AF-8E4B9894D0A4}" type="parTrans" cxnId="{3BA5F37A-E1CE-4EFE-B576-ED3B743704AE}">
      <dgm:prSet/>
      <dgm:spPr/>
      <dgm:t>
        <a:bodyPr/>
        <a:lstStyle/>
        <a:p>
          <a:endParaRPr lang="en-US"/>
        </a:p>
      </dgm:t>
    </dgm:pt>
    <dgm:pt modelId="{71C81C1A-FB43-4367-B6EE-6E6C0281AD5B}" type="sibTrans" cxnId="{3BA5F37A-E1CE-4EFE-B576-ED3B743704AE}">
      <dgm:prSet/>
      <dgm:spPr/>
      <dgm:t>
        <a:bodyPr/>
        <a:lstStyle/>
        <a:p>
          <a:endParaRPr lang="en-US"/>
        </a:p>
      </dgm:t>
    </dgm:pt>
    <dgm:pt modelId="{3A695987-B825-43F1-825D-827AE0A2FF9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Life Needs</a:t>
          </a:r>
        </a:p>
      </dgm:t>
    </dgm:pt>
    <dgm:pt modelId="{7AFA2BBF-B637-4B69-A599-6090FB0E3C96}" type="parTrans" cxnId="{D9C8B8F6-B364-4A14-9E30-76836D3FF27A}">
      <dgm:prSet/>
      <dgm:spPr/>
      <dgm:t>
        <a:bodyPr/>
        <a:lstStyle/>
        <a:p>
          <a:endParaRPr lang="en-US"/>
        </a:p>
      </dgm:t>
    </dgm:pt>
    <dgm:pt modelId="{E85D4274-A356-4057-83B2-685C8DAE5132}" type="sibTrans" cxnId="{D9C8B8F6-B364-4A14-9E30-76836D3FF27A}">
      <dgm:prSet/>
      <dgm:spPr/>
      <dgm:t>
        <a:bodyPr/>
        <a:lstStyle/>
        <a:p>
          <a:endParaRPr lang="en-US"/>
        </a:p>
      </dgm:t>
    </dgm:pt>
    <dgm:pt modelId="{4050BA3F-D438-4137-8780-0D580CA2F4C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Provide flexibility</a:t>
          </a:r>
        </a:p>
      </dgm:t>
    </dgm:pt>
    <dgm:pt modelId="{14F09B16-4914-44ED-BC39-F21DB83311EF}" type="parTrans" cxnId="{FA4C3772-F433-4B00-987A-0598441CB9A1}">
      <dgm:prSet/>
      <dgm:spPr/>
      <dgm:t>
        <a:bodyPr/>
        <a:lstStyle/>
        <a:p>
          <a:endParaRPr lang="en-US"/>
        </a:p>
      </dgm:t>
    </dgm:pt>
    <dgm:pt modelId="{219C3597-4651-4D0D-A8D0-A01EA3A63CAE}" type="sibTrans" cxnId="{FA4C3772-F433-4B00-987A-0598441CB9A1}">
      <dgm:prSet/>
      <dgm:spPr/>
      <dgm:t>
        <a:bodyPr/>
        <a:lstStyle/>
        <a:p>
          <a:endParaRPr lang="en-US"/>
        </a:p>
      </dgm:t>
    </dgm:pt>
    <dgm:pt modelId="{90A107A4-3770-4903-BC65-B9A48CEE31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Invest in taking care of your employees and their families</a:t>
          </a:r>
        </a:p>
      </dgm:t>
    </dgm:pt>
    <dgm:pt modelId="{B6303EDE-11C4-41B3-8FE5-754A2C9ACEB4}" type="parTrans" cxnId="{B494F670-E7C0-4B57-821D-F1797F830573}">
      <dgm:prSet/>
      <dgm:spPr/>
      <dgm:t>
        <a:bodyPr/>
        <a:lstStyle/>
        <a:p>
          <a:endParaRPr lang="en-US"/>
        </a:p>
      </dgm:t>
    </dgm:pt>
    <dgm:pt modelId="{F00C0D03-AC44-443C-B1A6-FAD9A6FADD0E}" type="sibTrans" cxnId="{B494F670-E7C0-4B57-821D-F1797F830573}">
      <dgm:prSet/>
      <dgm:spPr/>
      <dgm:t>
        <a:bodyPr/>
        <a:lstStyle/>
        <a:p>
          <a:endParaRPr lang="en-US"/>
        </a:p>
      </dgm:t>
    </dgm:pt>
    <dgm:pt modelId="{AF18401A-9B41-47D9-A2C9-159C88B8ED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Provide work life balance</a:t>
          </a:r>
        </a:p>
      </dgm:t>
    </dgm:pt>
    <dgm:pt modelId="{0117CDC0-5590-49DF-8685-E0212A652FC3}" type="parTrans" cxnId="{8549F234-D1B8-40ED-B96F-73FDD803F3DD}">
      <dgm:prSet/>
      <dgm:spPr/>
      <dgm:t>
        <a:bodyPr/>
        <a:lstStyle/>
        <a:p>
          <a:endParaRPr lang="en-US"/>
        </a:p>
      </dgm:t>
    </dgm:pt>
    <dgm:pt modelId="{EDDEE1C6-DB23-4489-B4CD-E09E11D2E40C}" type="sibTrans" cxnId="{8549F234-D1B8-40ED-B96F-73FDD803F3DD}">
      <dgm:prSet/>
      <dgm:spPr/>
      <dgm:t>
        <a:bodyPr/>
        <a:lstStyle/>
        <a:p>
          <a:endParaRPr lang="en-US"/>
        </a:p>
      </dgm:t>
    </dgm:pt>
    <dgm:pt modelId="{819EAAF8-559D-4621-9E56-8339FDE204E1}" type="pres">
      <dgm:prSet presAssocID="{1F1D9353-3CAA-4AC9-B4F0-ECBCE9621F56}" presName="root" presStyleCnt="0">
        <dgm:presLayoutVars>
          <dgm:dir/>
          <dgm:resizeHandles val="exact"/>
        </dgm:presLayoutVars>
      </dgm:prSet>
      <dgm:spPr/>
    </dgm:pt>
    <dgm:pt modelId="{63483FED-B1ED-4EA7-8D3E-CE69838416F9}" type="pres">
      <dgm:prSet presAssocID="{363109AC-421B-4087-B969-4A7A2754666D}" presName="compNode" presStyleCnt="0"/>
      <dgm:spPr/>
    </dgm:pt>
    <dgm:pt modelId="{22987913-1C1F-491E-ABAC-B3970E0D1BAC}" type="pres">
      <dgm:prSet presAssocID="{363109AC-421B-4087-B969-4A7A2754666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5187AE0A-FE60-4DA2-82B6-D716F3140D81}" type="pres">
      <dgm:prSet presAssocID="{363109AC-421B-4087-B969-4A7A2754666D}" presName="iconSpace" presStyleCnt="0"/>
      <dgm:spPr/>
    </dgm:pt>
    <dgm:pt modelId="{99DA3ECA-3EFF-42F0-BD6D-E60B9F357B86}" type="pres">
      <dgm:prSet presAssocID="{363109AC-421B-4087-B969-4A7A2754666D}" presName="parTx" presStyleLbl="revTx" presStyleIdx="0" presStyleCnt="6">
        <dgm:presLayoutVars>
          <dgm:chMax val="0"/>
          <dgm:chPref val="0"/>
        </dgm:presLayoutVars>
      </dgm:prSet>
      <dgm:spPr/>
    </dgm:pt>
    <dgm:pt modelId="{3BEABC49-520F-4400-AD00-41E0FE033C02}" type="pres">
      <dgm:prSet presAssocID="{363109AC-421B-4087-B969-4A7A2754666D}" presName="txSpace" presStyleCnt="0"/>
      <dgm:spPr/>
    </dgm:pt>
    <dgm:pt modelId="{2C685259-10A4-4A39-A934-002895E0FC72}" type="pres">
      <dgm:prSet presAssocID="{363109AC-421B-4087-B969-4A7A2754666D}" presName="desTx" presStyleLbl="revTx" presStyleIdx="1" presStyleCnt="6">
        <dgm:presLayoutVars/>
      </dgm:prSet>
      <dgm:spPr/>
    </dgm:pt>
    <dgm:pt modelId="{B12EC18F-56E0-4F7E-967C-F9428E630381}" type="pres">
      <dgm:prSet presAssocID="{6121FF92-9F74-4916-8895-14ECBAD4D4B9}" presName="sibTrans" presStyleCnt="0"/>
      <dgm:spPr/>
    </dgm:pt>
    <dgm:pt modelId="{193EA914-A7A6-4A89-9FE0-B659F314F9F8}" type="pres">
      <dgm:prSet presAssocID="{727E676C-E948-4173-A888-E7B7F51976B8}" presName="compNode" presStyleCnt="0"/>
      <dgm:spPr/>
    </dgm:pt>
    <dgm:pt modelId="{D1ECAF89-96FC-42CF-9E18-B10B5819DDD5}" type="pres">
      <dgm:prSet presAssocID="{727E676C-E948-4173-A888-E7B7F51976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DEA2042C-FCF3-4C40-A621-A7EE7507F431}" type="pres">
      <dgm:prSet presAssocID="{727E676C-E948-4173-A888-E7B7F51976B8}" presName="iconSpace" presStyleCnt="0"/>
      <dgm:spPr/>
    </dgm:pt>
    <dgm:pt modelId="{878A0925-BD8B-4061-A1D2-FD5758EFD403}" type="pres">
      <dgm:prSet presAssocID="{727E676C-E948-4173-A888-E7B7F51976B8}" presName="parTx" presStyleLbl="revTx" presStyleIdx="2" presStyleCnt="6">
        <dgm:presLayoutVars>
          <dgm:chMax val="0"/>
          <dgm:chPref val="0"/>
        </dgm:presLayoutVars>
      </dgm:prSet>
      <dgm:spPr/>
    </dgm:pt>
    <dgm:pt modelId="{6070F526-6DFB-4BA0-AFED-0C0EF52A26B2}" type="pres">
      <dgm:prSet presAssocID="{727E676C-E948-4173-A888-E7B7F51976B8}" presName="txSpace" presStyleCnt="0"/>
      <dgm:spPr/>
    </dgm:pt>
    <dgm:pt modelId="{34C835C8-7690-4B3A-BB86-D75894DA5FDA}" type="pres">
      <dgm:prSet presAssocID="{727E676C-E948-4173-A888-E7B7F51976B8}" presName="desTx" presStyleLbl="revTx" presStyleIdx="3" presStyleCnt="6">
        <dgm:presLayoutVars/>
      </dgm:prSet>
      <dgm:spPr/>
    </dgm:pt>
    <dgm:pt modelId="{3FD68636-79DE-4564-83D5-19B235EC9991}" type="pres">
      <dgm:prSet presAssocID="{010385AD-077D-490E-9B49-0964A39B83A5}" presName="sibTrans" presStyleCnt="0"/>
      <dgm:spPr/>
    </dgm:pt>
    <dgm:pt modelId="{1826F7BC-A3A3-496B-9DE2-39CE7E541E22}" type="pres">
      <dgm:prSet presAssocID="{3A695987-B825-43F1-825D-827AE0A2FF91}" presName="compNode" presStyleCnt="0"/>
      <dgm:spPr/>
    </dgm:pt>
    <dgm:pt modelId="{2DF8D4A7-D3B5-47A9-B104-267E157BB1E9}" type="pres">
      <dgm:prSet presAssocID="{3A695987-B825-43F1-825D-827AE0A2FF9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D05903D8-D12E-434E-8693-ECECA7E03316}" type="pres">
      <dgm:prSet presAssocID="{3A695987-B825-43F1-825D-827AE0A2FF91}" presName="iconSpace" presStyleCnt="0"/>
      <dgm:spPr/>
    </dgm:pt>
    <dgm:pt modelId="{C120DB52-CDE9-4142-8D8A-589D78831E61}" type="pres">
      <dgm:prSet presAssocID="{3A695987-B825-43F1-825D-827AE0A2FF91}" presName="parTx" presStyleLbl="revTx" presStyleIdx="4" presStyleCnt="6">
        <dgm:presLayoutVars>
          <dgm:chMax val="0"/>
          <dgm:chPref val="0"/>
        </dgm:presLayoutVars>
      </dgm:prSet>
      <dgm:spPr/>
    </dgm:pt>
    <dgm:pt modelId="{E656CB12-91AB-4546-9409-1C61BA644FC6}" type="pres">
      <dgm:prSet presAssocID="{3A695987-B825-43F1-825D-827AE0A2FF91}" presName="txSpace" presStyleCnt="0"/>
      <dgm:spPr/>
    </dgm:pt>
    <dgm:pt modelId="{AD0EFCC0-D6E5-439E-8D52-ECFE7DEB0FF2}" type="pres">
      <dgm:prSet presAssocID="{3A695987-B825-43F1-825D-827AE0A2FF91}" presName="desTx" presStyleLbl="revTx" presStyleIdx="5" presStyleCnt="6">
        <dgm:presLayoutVars/>
      </dgm:prSet>
      <dgm:spPr/>
    </dgm:pt>
  </dgm:ptLst>
  <dgm:cxnLst>
    <dgm:cxn modelId="{17A87406-2260-44C9-A79E-4FBE95848AF0}" srcId="{727E676C-E948-4173-A888-E7B7F51976B8}" destId="{EDD6BF7E-766F-4E36-83EF-9352378762D8}" srcOrd="3" destOrd="0" parTransId="{A0417FA0-77D2-4C85-A6E4-91AB45222C55}" sibTransId="{4FD57BD1-BC50-4966-881C-82EBCB1BED03}"/>
    <dgm:cxn modelId="{30523E0D-8FD9-4065-8D55-E3ECFA192A87}" type="presOf" srcId="{727E676C-E948-4173-A888-E7B7F51976B8}" destId="{878A0925-BD8B-4061-A1D2-FD5758EFD403}" srcOrd="0" destOrd="0" presId="urn:microsoft.com/office/officeart/2018/5/layout/CenteredIconLabelDescriptionList"/>
    <dgm:cxn modelId="{D22F171F-AEDE-454B-AE28-DBB6F5DDDB1E}" type="presOf" srcId="{74CF9D18-F494-4CC1-BE05-58A571DF52CF}" destId="{34C835C8-7690-4B3A-BB86-D75894DA5FDA}" srcOrd="0" destOrd="5" presId="urn:microsoft.com/office/officeart/2018/5/layout/CenteredIconLabelDescriptionList"/>
    <dgm:cxn modelId="{2116D621-FFBE-4040-994F-02FE22BEE7E7}" srcId="{363109AC-421B-4087-B969-4A7A2754666D}" destId="{082BE923-9B47-4AC5-9F64-891ACD691966}" srcOrd="1" destOrd="0" parTransId="{8E9FB93F-63B2-4377-881E-D2868A0872A2}" sibTransId="{0568F20C-5339-4876-908E-2A23B71CDFBE}"/>
    <dgm:cxn modelId="{75D16322-2875-4CA9-9E9F-31E2CF4E4E33}" srcId="{1F1D9353-3CAA-4AC9-B4F0-ECBCE9621F56}" destId="{363109AC-421B-4087-B969-4A7A2754666D}" srcOrd="0" destOrd="0" parTransId="{A6F61324-DB17-4C5C-A7B7-E1654CF63FD4}" sibTransId="{6121FF92-9F74-4916-8895-14ECBAD4D4B9}"/>
    <dgm:cxn modelId="{8549F234-D1B8-40ED-B96F-73FDD803F3DD}" srcId="{3A695987-B825-43F1-825D-827AE0A2FF91}" destId="{AF18401A-9B41-47D9-A2C9-159C88B8ED83}" srcOrd="2" destOrd="0" parTransId="{0117CDC0-5590-49DF-8685-E0212A652FC3}" sibTransId="{EDDEE1C6-DB23-4489-B4CD-E09E11D2E40C}"/>
    <dgm:cxn modelId="{54EFEA5E-366C-4669-8257-859D3DDD0D55}" type="presOf" srcId="{64BF3C27-A749-48ED-8FC1-CD893B44C35D}" destId="{34C835C8-7690-4B3A-BB86-D75894DA5FDA}" srcOrd="0" destOrd="7" presId="urn:microsoft.com/office/officeart/2018/5/layout/CenteredIconLabelDescriptionList"/>
    <dgm:cxn modelId="{30146D64-1C05-4961-8552-5E58489223BE}" type="presOf" srcId="{AF18401A-9B41-47D9-A2C9-159C88B8ED83}" destId="{AD0EFCC0-D6E5-439E-8D52-ECFE7DEB0FF2}" srcOrd="0" destOrd="2" presId="urn:microsoft.com/office/officeart/2018/5/layout/CenteredIconLabelDescriptionList"/>
    <dgm:cxn modelId="{F11A394B-DA02-4E1E-B6B4-771102BBDD9E}" type="presOf" srcId="{13D2EB53-6DED-4DB6-A916-CDC6B074CB3E}" destId="{34C835C8-7690-4B3A-BB86-D75894DA5FDA}" srcOrd="0" destOrd="6" presId="urn:microsoft.com/office/officeart/2018/5/layout/CenteredIconLabelDescriptionList"/>
    <dgm:cxn modelId="{B494F670-E7C0-4B57-821D-F1797F830573}" srcId="{3A695987-B825-43F1-825D-827AE0A2FF91}" destId="{90A107A4-3770-4903-BC65-B9A48CEE3156}" srcOrd="1" destOrd="0" parTransId="{B6303EDE-11C4-41B3-8FE5-754A2C9ACEB4}" sibTransId="{F00C0D03-AC44-443C-B1A6-FAD9A6FADD0E}"/>
    <dgm:cxn modelId="{59B51351-A5F3-4E87-9FB9-19DE02C5CCCE}" type="presOf" srcId="{048E6BD2-F85C-446A-8096-3B6C4E321A31}" destId="{34C835C8-7690-4B3A-BB86-D75894DA5FDA}" srcOrd="0" destOrd="0" presId="urn:microsoft.com/office/officeart/2018/5/layout/CenteredIconLabelDescriptionList"/>
    <dgm:cxn modelId="{FA4C3772-F433-4B00-987A-0598441CB9A1}" srcId="{3A695987-B825-43F1-825D-827AE0A2FF91}" destId="{4050BA3F-D438-4137-8780-0D580CA2F4CE}" srcOrd="0" destOrd="0" parTransId="{14F09B16-4914-44ED-BC39-F21DB83311EF}" sibTransId="{219C3597-4651-4D0D-A8D0-A01EA3A63CAE}"/>
    <dgm:cxn modelId="{BC10B054-1143-4060-8AFE-57308FA746BE}" type="presOf" srcId="{11518B02-A87B-46BD-81CD-9A00B25926F5}" destId="{34C835C8-7690-4B3A-BB86-D75894DA5FDA}" srcOrd="0" destOrd="2" presId="urn:microsoft.com/office/officeart/2018/5/layout/CenteredIconLabelDescriptionList"/>
    <dgm:cxn modelId="{44662A76-5DF7-480E-8B59-38597E75DC53}" type="presOf" srcId="{3A695987-B825-43F1-825D-827AE0A2FF91}" destId="{C120DB52-CDE9-4142-8D8A-589D78831E61}" srcOrd="0" destOrd="0" presId="urn:microsoft.com/office/officeart/2018/5/layout/CenteredIconLabelDescriptionList"/>
    <dgm:cxn modelId="{3BA5F37A-E1CE-4EFE-B576-ED3B743704AE}" srcId="{727E676C-E948-4173-A888-E7B7F51976B8}" destId="{64BF3C27-A749-48ED-8FC1-CD893B44C35D}" srcOrd="7" destOrd="0" parTransId="{3E660EAF-C1FA-445D-B2AF-8E4B9894D0A4}" sibTransId="{71C81C1A-FB43-4367-B6EE-6E6C0281AD5B}"/>
    <dgm:cxn modelId="{2491F88B-C48F-4BF6-8A89-E7354CD45362}" type="presOf" srcId="{EDD6BF7E-766F-4E36-83EF-9352378762D8}" destId="{34C835C8-7690-4B3A-BB86-D75894DA5FDA}" srcOrd="0" destOrd="3" presId="urn:microsoft.com/office/officeart/2018/5/layout/CenteredIconLabelDescriptionList"/>
    <dgm:cxn modelId="{BC548E92-D4A7-45A3-88A2-4B184CD00F03}" srcId="{1F1D9353-3CAA-4AC9-B4F0-ECBCE9621F56}" destId="{727E676C-E948-4173-A888-E7B7F51976B8}" srcOrd="1" destOrd="0" parTransId="{102A627C-7303-405A-BCA5-49A59A9A6F65}" sibTransId="{010385AD-077D-490E-9B49-0964A39B83A5}"/>
    <dgm:cxn modelId="{A9FB8794-018E-4613-A87D-375B85DEAAA2}" srcId="{727E676C-E948-4173-A888-E7B7F51976B8}" destId="{11518B02-A87B-46BD-81CD-9A00B25926F5}" srcOrd="2" destOrd="0" parTransId="{5088E91C-79A1-4867-B1F3-C8C29959DE42}" sibTransId="{E9CCE6A4-7B41-4564-964E-DA1370BCA52F}"/>
    <dgm:cxn modelId="{80E7B697-8719-4EB8-99B6-AA0C9117B387}" type="presOf" srcId="{363109AC-421B-4087-B969-4A7A2754666D}" destId="{99DA3ECA-3EFF-42F0-BD6D-E60B9F357B86}" srcOrd="0" destOrd="0" presId="urn:microsoft.com/office/officeart/2018/5/layout/CenteredIconLabelDescriptionList"/>
    <dgm:cxn modelId="{63AEDE9F-48D8-4F99-9EA1-949E88CECA41}" srcId="{727E676C-E948-4173-A888-E7B7F51976B8}" destId="{74CF9D18-F494-4CC1-BE05-58A571DF52CF}" srcOrd="5" destOrd="0" parTransId="{C4BC862E-CEDE-4452-B7D5-5C8C851005B8}" sibTransId="{AC752551-C427-487D-875A-4A3CB27C276D}"/>
    <dgm:cxn modelId="{4585DBAB-BED9-480F-9237-07C4BDE93FF5}" srcId="{363109AC-421B-4087-B969-4A7A2754666D}" destId="{0A6A853D-2887-4AEB-8157-EF2B38CFD19B}" srcOrd="0" destOrd="0" parTransId="{CA54C13C-722B-41F7-BCE9-B5172712E26A}" sibTransId="{509B453F-2D19-457C-94D1-6459B4397AF9}"/>
    <dgm:cxn modelId="{0E885BAD-BE3E-4ED1-A780-9004EFFEB5B6}" srcId="{727E676C-E948-4173-A888-E7B7F51976B8}" destId="{B3660702-34A6-43E3-87A9-69035AAD77B1}" srcOrd="4" destOrd="0" parTransId="{435C7732-7282-43A9-AD72-B743FFCECB8C}" sibTransId="{2BE4CB29-AA18-429D-AFA9-577D9F53C572}"/>
    <dgm:cxn modelId="{4110DBAF-B397-464D-A715-6E8E8C0EC04C}" type="presOf" srcId="{B3660702-34A6-43E3-87A9-69035AAD77B1}" destId="{34C835C8-7690-4B3A-BB86-D75894DA5FDA}" srcOrd="0" destOrd="4" presId="urn:microsoft.com/office/officeart/2018/5/layout/CenteredIconLabelDescriptionList"/>
    <dgm:cxn modelId="{A13160B4-C18D-4A6F-91F8-FA3D7D88358F}" type="presOf" srcId="{83DE9EBC-7B39-4107-984D-2DA793B4E7E4}" destId="{34C835C8-7690-4B3A-BB86-D75894DA5FDA}" srcOrd="0" destOrd="1" presId="urn:microsoft.com/office/officeart/2018/5/layout/CenteredIconLabelDescriptionList"/>
    <dgm:cxn modelId="{9686B5BF-4AB4-476B-BF57-3115E94ED313}" type="presOf" srcId="{90A107A4-3770-4903-BC65-B9A48CEE3156}" destId="{AD0EFCC0-D6E5-439E-8D52-ECFE7DEB0FF2}" srcOrd="0" destOrd="1" presId="urn:microsoft.com/office/officeart/2018/5/layout/CenteredIconLabelDescriptionList"/>
    <dgm:cxn modelId="{ABA919C0-DB5D-4E52-968B-F0C22222572F}" type="presOf" srcId="{4050BA3F-D438-4137-8780-0D580CA2F4CE}" destId="{AD0EFCC0-D6E5-439E-8D52-ECFE7DEB0FF2}" srcOrd="0" destOrd="0" presId="urn:microsoft.com/office/officeart/2018/5/layout/CenteredIconLabelDescriptionList"/>
    <dgm:cxn modelId="{428F01C3-1B81-4E48-9C39-062578C30003}" srcId="{727E676C-E948-4173-A888-E7B7F51976B8}" destId="{13D2EB53-6DED-4DB6-A916-CDC6B074CB3E}" srcOrd="6" destOrd="0" parTransId="{811D3DE8-9662-4782-8536-07474C4EBB22}" sibTransId="{00B0FDA5-B604-4331-870C-6B7EB98A0B82}"/>
    <dgm:cxn modelId="{F1EB69D3-D6E1-4A1B-91F8-7ADEEB52AAEB}" srcId="{727E676C-E948-4173-A888-E7B7F51976B8}" destId="{83DE9EBC-7B39-4107-984D-2DA793B4E7E4}" srcOrd="1" destOrd="0" parTransId="{DCD7F12B-D0FF-4010-A9A1-8CE6C023FD48}" sibTransId="{AD9E2E76-71E0-4C06-AF07-9ECFD3FDF998}"/>
    <dgm:cxn modelId="{6E06EEDA-FDCF-4FE6-9540-749637F54BF7}" type="presOf" srcId="{1F1D9353-3CAA-4AC9-B4F0-ECBCE9621F56}" destId="{819EAAF8-559D-4621-9E56-8339FDE204E1}" srcOrd="0" destOrd="0" presId="urn:microsoft.com/office/officeart/2018/5/layout/CenteredIconLabelDescriptionList"/>
    <dgm:cxn modelId="{348B5DDC-EC28-4B60-8AC8-B35FC90B4738}" type="presOf" srcId="{082BE923-9B47-4AC5-9F64-891ACD691966}" destId="{2C685259-10A4-4A39-A934-002895E0FC72}" srcOrd="0" destOrd="1" presId="urn:microsoft.com/office/officeart/2018/5/layout/CenteredIconLabelDescriptionList"/>
    <dgm:cxn modelId="{11FCDDE0-020F-43B0-9455-57F6F24A8FA7}" srcId="{727E676C-E948-4173-A888-E7B7F51976B8}" destId="{048E6BD2-F85C-446A-8096-3B6C4E321A31}" srcOrd="0" destOrd="0" parTransId="{5209AEF2-BF7C-4196-9896-78287772F430}" sibTransId="{C4B18736-73E3-4906-8308-9561908644D3}"/>
    <dgm:cxn modelId="{7D009EE9-EC7F-4AF7-90F9-EB587C7E1BB7}" type="presOf" srcId="{0A6A853D-2887-4AEB-8157-EF2B38CFD19B}" destId="{2C685259-10A4-4A39-A934-002895E0FC72}" srcOrd="0" destOrd="0" presId="urn:microsoft.com/office/officeart/2018/5/layout/CenteredIconLabelDescriptionList"/>
    <dgm:cxn modelId="{D9C8B8F6-B364-4A14-9E30-76836D3FF27A}" srcId="{1F1D9353-3CAA-4AC9-B4F0-ECBCE9621F56}" destId="{3A695987-B825-43F1-825D-827AE0A2FF91}" srcOrd="2" destOrd="0" parTransId="{7AFA2BBF-B637-4B69-A599-6090FB0E3C96}" sibTransId="{E85D4274-A356-4057-83B2-685C8DAE5132}"/>
    <dgm:cxn modelId="{D0DF0F5A-34E4-4F68-873A-D8B06C3ECB62}" type="presParOf" srcId="{819EAAF8-559D-4621-9E56-8339FDE204E1}" destId="{63483FED-B1ED-4EA7-8D3E-CE69838416F9}" srcOrd="0" destOrd="0" presId="urn:microsoft.com/office/officeart/2018/5/layout/CenteredIconLabelDescriptionList"/>
    <dgm:cxn modelId="{1C54460B-1AC0-465A-9D1F-104135F7ACA3}" type="presParOf" srcId="{63483FED-B1ED-4EA7-8D3E-CE69838416F9}" destId="{22987913-1C1F-491E-ABAC-B3970E0D1BAC}" srcOrd="0" destOrd="0" presId="urn:microsoft.com/office/officeart/2018/5/layout/CenteredIconLabelDescriptionList"/>
    <dgm:cxn modelId="{9FAB4BCF-5EE4-4013-8755-3764C798321D}" type="presParOf" srcId="{63483FED-B1ED-4EA7-8D3E-CE69838416F9}" destId="{5187AE0A-FE60-4DA2-82B6-D716F3140D81}" srcOrd="1" destOrd="0" presId="urn:microsoft.com/office/officeart/2018/5/layout/CenteredIconLabelDescriptionList"/>
    <dgm:cxn modelId="{02F68D39-476B-4141-BBBA-D957CAEE8524}" type="presParOf" srcId="{63483FED-B1ED-4EA7-8D3E-CE69838416F9}" destId="{99DA3ECA-3EFF-42F0-BD6D-E60B9F357B86}" srcOrd="2" destOrd="0" presId="urn:microsoft.com/office/officeart/2018/5/layout/CenteredIconLabelDescriptionList"/>
    <dgm:cxn modelId="{12EA7E16-AD5D-45D2-96CF-D92AC1571700}" type="presParOf" srcId="{63483FED-B1ED-4EA7-8D3E-CE69838416F9}" destId="{3BEABC49-520F-4400-AD00-41E0FE033C02}" srcOrd="3" destOrd="0" presId="urn:microsoft.com/office/officeart/2018/5/layout/CenteredIconLabelDescriptionList"/>
    <dgm:cxn modelId="{64E149B8-B509-4994-BA62-93006C6FEEBA}" type="presParOf" srcId="{63483FED-B1ED-4EA7-8D3E-CE69838416F9}" destId="{2C685259-10A4-4A39-A934-002895E0FC72}" srcOrd="4" destOrd="0" presId="urn:microsoft.com/office/officeart/2018/5/layout/CenteredIconLabelDescriptionList"/>
    <dgm:cxn modelId="{DE450216-E9AC-42CB-9EF0-4B7F2853B763}" type="presParOf" srcId="{819EAAF8-559D-4621-9E56-8339FDE204E1}" destId="{B12EC18F-56E0-4F7E-967C-F9428E630381}" srcOrd="1" destOrd="0" presId="urn:microsoft.com/office/officeart/2018/5/layout/CenteredIconLabelDescriptionList"/>
    <dgm:cxn modelId="{9CE6E87A-C73F-4BDF-B8B0-B5C696985C10}" type="presParOf" srcId="{819EAAF8-559D-4621-9E56-8339FDE204E1}" destId="{193EA914-A7A6-4A89-9FE0-B659F314F9F8}" srcOrd="2" destOrd="0" presId="urn:microsoft.com/office/officeart/2018/5/layout/CenteredIconLabelDescriptionList"/>
    <dgm:cxn modelId="{39C015B3-67C6-476F-8AB2-9ABF80902E1F}" type="presParOf" srcId="{193EA914-A7A6-4A89-9FE0-B659F314F9F8}" destId="{D1ECAF89-96FC-42CF-9E18-B10B5819DDD5}" srcOrd="0" destOrd="0" presId="urn:microsoft.com/office/officeart/2018/5/layout/CenteredIconLabelDescriptionList"/>
    <dgm:cxn modelId="{A03B354B-5C24-4599-905E-23A48BE392D7}" type="presParOf" srcId="{193EA914-A7A6-4A89-9FE0-B659F314F9F8}" destId="{DEA2042C-FCF3-4C40-A621-A7EE7507F431}" srcOrd="1" destOrd="0" presId="urn:microsoft.com/office/officeart/2018/5/layout/CenteredIconLabelDescriptionList"/>
    <dgm:cxn modelId="{2E040A0F-CE3E-41B6-BBAF-1C6D5EF8F779}" type="presParOf" srcId="{193EA914-A7A6-4A89-9FE0-B659F314F9F8}" destId="{878A0925-BD8B-4061-A1D2-FD5758EFD403}" srcOrd="2" destOrd="0" presId="urn:microsoft.com/office/officeart/2018/5/layout/CenteredIconLabelDescriptionList"/>
    <dgm:cxn modelId="{25BADDD7-4C06-4ED5-84BD-4E9B7F10898C}" type="presParOf" srcId="{193EA914-A7A6-4A89-9FE0-B659F314F9F8}" destId="{6070F526-6DFB-4BA0-AFED-0C0EF52A26B2}" srcOrd="3" destOrd="0" presId="urn:microsoft.com/office/officeart/2018/5/layout/CenteredIconLabelDescriptionList"/>
    <dgm:cxn modelId="{BC5E8938-CF3B-4D46-A0EC-B4358731A60C}" type="presParOf" srcId="{193EA914-A7A6-4A89-9FE0-B659F314F9F8}" destId="{34C835C8-7690-4B3A-BB86-D75894DA5FDA}" srcOrd="4" destOrd="0" presId="urn:microsoft.com/office/officeart/2018/5/layout/CenteredIconLabelDescriptionList"/>
    <dgm:cxn modelId="{FC347CC1-74A4-42CD-A748-FB0212BF2521}" type="presParOf" srcId="{819EAAF8-559D-4621-9E56-8339FDE204E1}" destId="{3FD68636-79DE-4564-83D5-19B235EC9991}" srcOrd="3" destOrd="0" presId="urn:microsoft.com/office/officeart/2018/5/layout/CenteredIconLabelDescriptionList"/>
    <dgm:cxn modelId="{AD6C5807-086A-47B4-A322-DB5D6748CB2B}" type="presParOf" srcId="{819EAAF8-559D-4621-9E56-8339FDE204E1}" destId="{1826F7BC-A3A3-496B-9DE2-39CE7E541E22}" srcOrd="4" destOrd="0" presId="urn:microsoft.com/office/officeart/2018/5/layout/CenteredIconLabelDescriptionList"/>
    <dgm:cxn modelId="{70326B5C-4738-47D0-900B-6675917747FC}" type="presParOf" srcId="{1826F7BC-A3A3-496B-9DE2-39CE7E541E22}" destId="{2DF8D4A7-D3B5-47A9-B104-267E157BB1E9}" srcOrd="0" destOrd="0" presId="urn:microsoft.com/office/officeart/2018/5/layout/CenteredIconLabelDescriptionList"/>
    <dgm:cxn modelId="{063FE658-FF85-44E6-AD13-BBE7B588E5ED}" type="presParOf" srcId="{1826F7BC-A3A3-496B-9DE2-39CE7E541E22}" destId="{D05903D8-D12E-434E-8693-ECECA7E03316}" srcOrd="1" destOrd="0" presId="urn:microsoft.com/office/officeart/2018/5/layout/CenteredIconLabelDescriptionList"/>
    <dgm:cxn modelId="{291BD059-A2B5-4981-89FB-0D525E27D3AE}" type="presParOf" srcId="{1826F7BC-A3A3-496B-9DE2-39CE7E541E22}" destId="{C120DB52-CDE9-4142-8D8A-589D78831E61}" srcOrd="2" destOrd="0" presId="urn:microsoft.com/office/officeart/2018/5/layout/CenteredIconLabelDescriptionList"/>
    <dgm:cxn modelId="{05705F25-3CC6-4733-923D-D65D929282A8}" type="presParOf" srcId="{1826F7BC-A3A3-496B-9DE2-39CE7E541E22}" destId="{E656CB12-91AB-4546-9409-1C61BA644FC6}" srcOrd="3" destOrd="0" presId="urn:microsoft.com/office/officeart/2018/5/layout/CenteredIconLabelDescriptionList"/>
    <dgm:cxn modelId="{03A6B284-51B3-447E-9CAE-B53410BC059E}" type="presParOf" srcId="{1826F7BC-A3A3-496B-9DE2-39CE7E541E22}" destId="{AD0EFCC0-D6E5-439E-8D52-ECFE7DEB0FF2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C3FDCF-C2DE-4F71-91C4-C699A59656D2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6C3E21B-F1E0-437F-9CD6-E14728840CCE}">
      <dgm:prSet/>
      <dgm:spPr/>
      <dgm:t>
        <a:bodyPr/>
        <a:lstStyle/>
        <a:p>
          <a:pPr>
            <a:defRPr cap="all"/>
          </a:pPr>
          <a:r>
            <a:rPr lang="en-US" b="1" dirty="0"/>
            <a:t>Autonomy</a:t>
          </a:r>
        </a:p>
        <a:p>
          <a:pPr>
            <a:defRPr cap="all"/>
          </a:pPr>
          <a:r>
            <a:rPr lang="en-US" dirty="0"/>
            <a:t> A desire to be self directed</a:t>
          </a:r>
        </a:p>
      </dgm:t>
    </dgm:pt>
    <dgm:pt modelId="{37A97CCE-FE5D-44D0-9D2F-DD9150860D54}" type="parTrans" cxnId="{52761F00-0B2A-4983-9B40-482DFE113571}">
      <dgm:prSet/>
      <dgm:spPr/>
      <dgm:t>
        <a:bodyPr/>
        <a:lstStyle/>
        <a:p>
          <a:endParaRPr lang="en-US"/>
        </a:p>
      </dgm:t>
    </dgm:pt>
    <dgm:pt modelId="{CB52794E-280D-4682-8601-E26688D09AA1}" type="sibTrans" cxnId="{52761F00-0B2A-4983-9B40-482DFE113571}">
      <dgm:prSet/>
      <dgm:spPr/>
      <dgm:t>
        <a:bodyPr/>
        <a:lstStyle/>
        <a:p>
          <a:endParaRPr lang="en-US"/>
        </a:p>
      </dgm:t>
    </dgm:pt>
    <dgm:pt modelId="{DF45D605-3AF8-46A5-BCE4-F531CA4483E6}">
      <dgm:prSet/>
      <dgm:spPr/>
      <dgm:t>
        <a:bodyPr/>
        <a:lstStyle/>
        <a:p>
          <a:pPr>
            <a:defRPr cap="all"/>
          </a:pPr>
          <a:r>
            <a:rPr lang="en-US" b="1" dirty="0"/>
            <a:t>Mastery </a:t>
          </a:r>
        </a:p>
        <a:p>
          <a:pPr>
            <a:defRPr cap="all"/>
          </a:pPr>
          <a:r>
            <a:rPr lang="en-US" dirty="0"/>
            <a:t>the urge to get better skilled</a:t>
          </a:r>
        </a:p>
      </dgm:t>
    </dgm:pt>
    <dgm:pt modelId="{BB150D9A-703F-42A4-8553-1966E931C53C}" type="parTrans" cxnId="{9739B499-D85A-42EA-A96D-125AA99A958E}">
      <dgm:prSet/>
      <dgm:spPr/>
      <dgm:t>
        <a:bodyPr/>
        <a:lstStyle/>
        <a:p>
          <a:endParaRPr lang="en-US"/>
        </a:p>
      </dgm:t>
    </dgm:pt>
    <dgm:pt modelId="{9CE2B9CC-833D-4905-970F-3297CDCE0862}" type="sibTrans" cxnId="{9739B499-D85A-42EA-A96D-125AA99A958E}">
      <dgm:prSet/>
      <dgm:spPr/>
      <dgm:t>
        <a:bodyPr/>
        <a:lstStyle/>
        <a:p>
          <a:endParaRPr lang="en-US"/>
        </a:p>
      </dgm:t>
    </dgm:pt>
    <dgm:pt modelId="{00BC7CFB-2A2D-4062-B9D7-4EA34327746D}">
      <dgm:prSet/>
      <dgm:spPr/>
      <dgm:t>
        <a:bodyPr/>
        <a:lstStyle/>
        <a:p>
          <a:pPr>
            <a:defRPr cap="all"/>
          </a:pPr>
          <a:r>
            <a:rPr lang="en-US" b="1" dirty="0"/>
            <a:t>Purpose</a:t>
          </a:r>
        </a:p>
        <a:p>
          <a:pPr>
            <a:defRPr cap="all"/>
          </a:pPr>
          <a:r>
            <a:rPr lang="en-US" dirty="0"/>
            <a:t> the desire to do something that has meaning and is important.  </a:t>
          </a:r>
        </a:p>
      </dgm:t>
    </dgm:pt>
    <dgm:pt modelId="{22641E86-1DD0-48BF-BF6A-C220840C8A80}" type="parTrans" cxnId="{4DFDBC43-AEB2-4DE2-A9E0-02AD7DA540D0}">
      <dgm:prSet/>
      <dgm:spPr/>
      <dgm:t>
        <a:bodyPr/>
        <a:lstStyle/>
        <a:p>
          <a:endParaRPr lang="en-US"/>
        </a:p>
      </dgm:t>
    </dgm:pt>
    <dgm:pt modelId="{DFBBD9C4-A98F-4C9C-BA7D-A2C3B73ED653}" type="sibTrans" cxnId="{4DFDBC43-AEB2-4DE2-A9E0-02AD7DA540D0}">
      <dgm:prSet/>
      <dgm:spPr/>
      <dgm:t>
        <a:bodyPr/>
        <a:lstStyle/>
        <a:p>
          <a:endParaRPr lang="en-US"/>
        </a:p>
      </dgm:t>
    </dgm:pt>
    <dgm:pt modelId="{CCCF5A63-E511-4EE4-8330-067D81A2685B}" type="pres">
      <dgm:prSet presAssocID="{E1C3FDCF-C2DE-4F71-91C4-C699A59656D2}" presName="diagram" presStyleCnt="0">
        <dgm:presLayoutVars>
          <dgm:dir/>
          <dgm:resizeHandles val="exact"/>
        </dgm:presLayoutVars>
      </dgm:prSet>
      <dgm:spPr/>
    </dgm:pt>
    <dgm:pt modelId="{0FA2D542-C672-49D8-B0E4-2346BED02E61}" type="pres">
      <dgm:prSet presAssocID="{66C3E21B-F1E0-437F-9CD6-E14728840CCE}" presName="node" presStyleLbl="node1" presStyleIdx="0" presStyleCnt="3">
        <dgm:presLayoutVars>
          <dgm:bulletEnabled val="1"/>
        </dgm:presLayoutVars>
      </dgm:prSet>
      <dgm:spPr/>
    </dgm:pt>
    <dgm:pt modelId="{9C310E6C-7257-4F79-BB70-9EA57DBCA95B}" type="pres">
      <dgm:prSet presAssocID="{CB52794E-280D-4682-8601-E26688D09AA1}" presName="sibTrans" presStyleCnt="0"/>
      <dgm:spPr/>
    </dgm:pt>
    <dgm:pt modelId="{E1D9AAE1-38E5-4733-9F5E-C604467A73AF}" type="pres">
      <dgm:prSet presAssocID="{DF45D605-3AF8-46A5-BCE4-F531CA4483E6}" presName="node" presStyleLbl="node1" presStyleIdx="1" presStyleCnt="3">
        <dgm:presLayoutVars>
          <dgm:bulletEnabled val="1"/>
        </dgm:presLayoutVars>
      </dgm:prSet>
      <dgm:spPr/>
    </dgm:pt>
    <dgm:pt modelId="{83E716D4-ADC8-471E-B5B1-C3D6F33B1D0A}" type="pres">
      <dgm:prSet presAssocID="{9CE2B9CC-833D-4905-970F-3297CDCE0862}" presName="sibTrans" presStyleCnt="0"/>
      <dgm:spPr/>
    </dgm:pt>
    <dgm:pt modelId="{B63056EA-E848-4AEF-9F72-CE88E0669DB4}" type="pres">
      <dgm:prSet presAssocID="{00BC7CFB-2A2D-4062-B9D7-4EA34327746D}" presName="node" presStyleLbl="node1" presStyleIdx="2" presStyleCnt="3">
        <dgm:presLayoutVars>
          <dgm:bulletEnabled val="1"/>
        </dgm:presLayoutVars>
      </dgm:prSet>
      <dgm:spPr/>
    </dgm:pt>
  </dgm:ptLst>
  <dgm:cxnLst>
    <dgm:cxn modelId="{52761F00-0B2A-4983-9B40-482DFE113571}" srcId="{E1C3FDCF-C2DE-4F71-91C4-C699A59656D2}" destId="{66C3E21B-F1E0-437F-9CD6-E14728840CCE}" srcOrd="0" destOrd="0" parTransId="{37A97CCE-FE5D-44D0-9D2F-DD9150860D54}" sibTransId="{CB52794E-280D-4682-8601-E26688D09AA1}"/>
    <dgm:cxn modelId="{02A55C34-A96C-4F35-976A-29AE7E05E6DF}" type="presOf" srcId="{66C3E21B-F1E0-437F-9CD6-E14728840CCE}" destId="{0FA2D542-C672-49D8-B0E4-2346BED02E61}" srcOrd="0" destOrd="0" presId="urn:microsoft.com/office/officeart/2005/8/layout/default"/>
    <dgm:cxn modelId="{4DFDBC43-AEB2-4DE2-A9E0-02AD7DA540D0}" srcId="{E1C3FDCF-C2DE-4F71-91C4-C699A59656D2}" destId="{00BC7CFB-2A2D-4062-B9D7-4EA34327746D}" srcOrd="2" destOrd="0" parTransId="{22641E86-1DD0-48BF-BF6A-C220840C8A80}" sibTransId="{DFBBD9C4-A98F-4C9C-BA7D-A2C3B73ED653}"/>
    <dgm:cxn modelId="{503D9C70-C5C8-4B8A-9696-8B37AA02FCAB}" type="presOf" srcId="{DF45D605-3AF8-46A5-BCE4-F531CA4483E6}" destId="{E1D9AAE1-38E5-4733-9F5E-C604467A73AF}" srcOrd="0" destOrd="0" presId="urn:microsoft.com/office/officeart/2005/8/layout/default"/>
    <dgm:cxn modelId="{9739B499-D85A-42EA-A96D-125AA99A958E}" srcId="{E1C3FDCF-C2DE-4F71-91C4-C699A59656D2}" destId="{DF45D605-3AF8-46A5-BCE4-F531CA4483E6}" srcOrd="1" destOrd="0" parTransId="{BB150D9A-703F-42A4-8553-1966E931C53C}" sibTransId="{9CE2B9CC-833D-4905-970F-3297CDCE0862}"/>
    <dgm:cxn modelId="{98B365A1-185E-4BA1-B2D0-EFEC414493A2}" type="presOf" srcId="{00BC7CFB-2A2D-4062-B9D7-4EA34327746D}" destId="{B63056EA-E848-4AEF-9F72-CE88E0669DB4}" srcOrd="0" destOrd="0" presId="urn:microsoft.com/office/officeart/2005/8/layout/default"/>
    <dgm:cxn modelId="{BF3AB5DE-C2B3-4B3E-84B1-D82F10F29592}" type="presOf" srcId="{E1C3FDCF-C2DE-4F71-91C4-C699A59656D2}" destId="{CCCF5A63-E511-4EE4-8330-067D81A2685B}" srcOrd="0" destOrd="0" presId="urn:microsoft.com/office/officeart/2005/8/layout/default"/>
    <dgm:cxn modelId="{6FFD4514-4729-4A40-A586-27702B408634}" type="presParOf" srcId="{CCCF5A63-E511-4EE4-8330-067D81A2685B}" destId="{0FA2D542-C672-49D8-B0E4-2346BED02E61}" srcOrd="0" destOrd="0" presId="urn:microsoft.com/office/officeart/2005/8/layout/default"/>
    <dgm:cxn modelId="{C4E34AB4-64B8-4114-8CC1-084702D7E8AD}" type="presParOf" srcId="{CCCF5A63-E511-4EE4-8330-067D81A2685B}" destId="{9C310E6C-7257-4F79-BB70-9EA57DBCA95B}" srcOrd="1" destOrd="0" presId="urn:microsoft.com/office/officeart/2005/8/layout/default"/>
    <dgm:cxn modelId="{424B035C-EB32-4ED8-AE7D-27D57B6E8BDE}" type="presParOf" srcId="{CCCF5A63-E511-4EE4-8330-067D81A2685B}" destId="{E1D9AAE1-38E5-4733-9F5E-C604467A73AF}" srcOrd="2" destOrd="0" presId="urn:microsoft.com/office/officeart/2005/8/layout/default"/>
    <dgm:cxn modelId="{32825A6B-C30A-4C2E-B8A6-D0C5C181271C}" type="presParOf" srcId="{CCCF5A63-E511-4EE4-8330-067D81A2685B}" destId="{83E716D4-ADC8-471E-B5B1-C3D6F33B1D0A}" srcOrd="3" destOrd="0" presId="urn:microsoft.com/office/officeart/2005/8/layout/default"/>
    <dgm:cxn modelId="{06459720-69E8-4DF0-8A90-17F40A98E811}" type="presParOf" srcId="{CCCF5A63-E511-4EE4-8330-067D81A2685B}" destId="{B63056EA-E848-4AEF-9F72-CE88E0669DB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5A3FAF-2C65-4D38-827C-76C6E8ABF312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E411D3E-4112-4CF8-9065-89567396A3A8}">
      <dgm:prSet/>
      <dgm:spPr/>
      <dgm:t>
        <a:bodyPr/>
        <a:lstStyle/>
        <a:p>
          <a:r>
            <a:rPr lang="en-US"/>
            <a:t>In Q2 2023, 309 active drug shortages were reported</a:t>
          </a:r>
        </a:p>
      </dgm:t>
    </dgm:pt>
    <dgm:pt modelId="{25E5BB42-1145-4202-80BF-12190AF191AE}" type="parTrans" cxnId="{8D1B0A20-EEF3-4DDB-8F6E-23DD8E6A968C}">
      <dgm:prSet/>
      <dgm:spPr/>
      <dgm:t>
        <a:bodyPr/>
        <a:lstStyle/>
        <a:p>
          <a:endParaRPr lang="en-US"/>
        </a:p>
      </dgm:t>
    </dgm:pt>
    <dgm:pt modelId="{1C4F858A-9F97-4F7A-999F-9385E8E70C53}" type="sibTrans" cxnId="{8D1B0A20-EEF3-4DDB-8F6E-23DD8E6A968C}">
      <dgm:prSet/>
      <dgm:spPr/>
      <dgm:t>
        <a:bodyPr/>
        <a:lstStyle/>
        <a:p>
          <a:endParaRPr lang="en-US"/>
        </a:p>
      </dgm:t>
    </dgm:pt>
    <dgm:pt modelId="{C3F3E9C5-79F0-4D97-875D-6A3770CD68CB}">
      <dgm:prSet/>
      <dgm:spPr/>
      <dgm:t>
        <a:bodyPr/>
        <a:lstStyle/>
        <a:p>
          <a:r>
            <a:rPr lang="en-US"/>
            <a:t>A 2023 drug shortage survey indicated</a:t>
          </a:r>
        </a:p>
      </dgm:t>
    </dgm:pt>
    <dgm:pt modelId="{8515158E-3AB7-4E8B-A6D3-6FF38E06C8FA}" type="parTrans" cxnId="{4FB49481-495C-4BA9-8F32-0874F889E99E}">
      <dgm:prSet/>
      <dgm:spPr/>
      <dgm:t>
        <a:bodyPr/>
        <a:lstStyle/>
        <a:p>
          <a:endParaRPr lang="en-US"/>
        </a:p>
      </dgm:t>
    </dgm:pt>
    <dgm:pt modelId="{C532A956-BF6B-4969-80EB-C5551290029A}" type="sibTrans" cxnId="{4FB49481-495C-4BA9-8F32-0874F889E99E}">
      <dgm:prSet/>
      <dgm:spPr/>
      <dgm:t>
        <a:bodyPr/>
        <a:lstStyle/>
        <a:p>
          <a:endParaRPr lang="en-US"/>
        </a:p>
      </dgm:t>
    </dgm:pt>
    <dgm:pt modelId="{6AF053B7-E784-4700-BE78-8D582A543578}">
      <dgm:prSet/>
      <dgm:spPr/>
      <dgm:t>
        <a:bodyPr/>
        <a:lstStyle/>
        <a:p>
          <a:r>
            <a:rPr lang="en-US" dirty="0"/>
            <a:t>99% of respondents reported experience with a drug shortage</a:t>
          </a:r>
        </a:p>
      </dgm:t>
    </dgm:pt>
    <dgm:pt modelId="{7B2056A6-03E7-4712-87D4-09B00D9C197D}" type="parTrans" cxnId="{3F911D1B-291A-4635-B96B-2864CED77D64}">
      <dgm:prSet/>
      <dgm:spPr/>
      <dgm:t>
        <a:bodyPr/>
        <a:lstStyle/>
        <a:p>
          <a:endParaRPr lang="en-US"/>
        </a:p>
      </dgm:t>
    </dgm:pt>
    <dgm:pt modelId="{20B6C4B7-0B0E-4D2B-B5C7-0498CBB8529D}" type="sibTrans" cxnId="{3F911D1B-291A-4635-B96B-2864CED77D64}">
      <dgm:prSet/>
      <dgm:spPr/>
      <dgm:t>
        <a:bodyPr/>
        <a:lstStyle/>
        <a:p>
          <a:endParaRPr lang="en-US"/>
        </a:p>
      </dgm:t>
    </dgm:pt>
    <dgm:pt modelId="{2CC7ABB9-9889-49CF-876F-DBA6EA823F85}">
      <dgm:prSet/>
      <dgm:spPr/>
      <dgm:t>
        <a:bodyPr/>
        <a:lstStyle/>
        <a:p>
          <a:r>
            <a:rPr lang="en-US"/>
            <a:t>32% were experiencing  a shortage that required rationing, delaying or canceling treatment</a:t>
          </a:r>
        </a:p>
      </dgm:t>
    </dgm:pt>
    <dgm:pt modelId="{5628ED6F-659B-4541-813B-B7F02C12AD8A}" type="parTrans" cxnId="{FB9E735C-7FBA-4CC1-8F40-8395EBC4819D}">
      <dgm:prSet/>
      <dgm:spPr/>
      <dgm:t>
        <a:bodyPr/>
        <a:lstStyle/>
        <a:p>
          <a:endParaRPr lang="en-US"/>
        </a:p>
      </dgm:t>
    </dgm:pt>
    <dgm:pt modelId="{DE3CD37C-6A21-4D3A-BB74-1BDBE6CD511F}" type="sibTrans" cxnId="{FB9E735C-7FBA-4CC1-8F40-8395EBC4819D}">
      <dgm:prSet/>
      <dgm:spPr/>
      <dgm:t>
        <a:bodyPr/>
        <a:lstStyle/>
        <a:p>
          <a:endParaRPr lang="en-US"/>
        </a:p>
      </dgm:t>
    </dgm:pt>
    <dgm:pt modelId="{5F457625-D072-417E-85BE-747234A6FB39}">
      <dgm:prSet/>
      <dgm:spPr/>
      <dgm:t>
        <a:bodyPr/>
        <a:lstStyle/>
        <a:p>
          <a:r>
            <a:rPr lang="en-US"/>
            <a:t>63% were moderately impacted</a:t>
          </a:r>
        </a:p>
      </dgm:t>
    </dgm:pt>
    <dgm:pt modelId="{5418CBD4-9047-4265-8DFC-B2E5CE93D10C}" type="parTrans" cxnId="{369D1CBF-2CC3-4D04-9B3B-C711200373C2}">
      <dgm:prSet/>
      <dgm:spPr/>
      <dgm:t>
        <a:bodyPr/>
        <a:lstStyle/>
        <a:p>
          <a:endParaRPr lang="en-US"/>
        </a:p>
      </dgm:t>
    </dgm:pt>
    <dgm:pt modelId="{9C51A1B5-2A88-42B1-B98D-E999A0D910E9}" type="sibTrans" cxnId="{369D1CBF-2CC3-4D04-9B3B-C711200373C2}">
      <dgm:prSet/>
      <dgm:spPr/>
      <dgm:t>
        <a:bodyPr/>
        <a:lstStyle/>
        <a:p>
          <a:endParaRPr lang="en-US"/>
        </a:p>
      </dgm:t>
    </dgm:pt>
    <dgm:pt modelId="{8EB7CE29-BC37-4A36-BBC6-396BE25604EB}">
      <dgm:prSet/>
      <dgm:spPr/>
      <dgm:t>
        <a:bodyPr/>
        <a:lstStyle/>
        <a:p>
          <a:r>
            <a:rPr lang="en-US"/>
            <a:t>Estimated drug shortages add 5-20% to annual drug budget</a:t>
          </a:r>
        </a:p>
      </dgm:t>
    </dgm:pt>
    <dgm:pt modelId="{A54115D7-068E-4C77-95CF-CD0B88C18BF9}" type="parTrans" cxnId="{9914BB7B-1545-4E3D-95C5-A5CD9F22C161}">
      <dgm:prSet/>
      <dgm:spPr/>
      <dgm:t>
        <a:bodyPr/>
        <a:lstStyle/>
        <a:p>
          <a:endParaRPr lang="en-US"/>
        </a:p>
      </dgm:t>
    </dgm:pt>
    <dgm:pt modelId="{C4974F18-6199-4239-8A46-91F17B68DFC3}" type="sibTrans" cxnId="{9914BB7B-1545-4E3D-95C5-A5CD9F22C161}">
      <dgm:prSet/>
      <dgm:spPr/>
      <dgm:t>
        <a:bodyPr/>
        <a:lstStyle/>
        <a:p>
          <a:endParaRPr lang="en-US"/>
        </a:p>
      </dgm:t>
    </dgm:pt>
    <dgm:pt modelId="{F16306EF-8C94-422E-8B9D-B326670B7023}">
      <dgm:prSet/>
      <dgm:spPr/>
      <dgm:t>
        <a:bodyPr/>
        <a:lstStyle/>
        <a:p>
          <a:r>
            <a:rPr lang="en-US"/>
            <a:t>359M in labor costs to manage drug shortages</a:t>
          </a:r>
        </a:p>
      </dgm:t>
    </dgm:pt>
    <dgm:pt modelId="{2F6FF156-275A-4CEE-AB37-2543CB5C2FD9}" type="parTrans" cxnId="{A60BC928-2C57-4164-A49B-DD337D4AEF17}">
      <dgm:prSet/>
      <dgm:spPr/>
      <dgm:t>
        <a:bodyPr/>
        <a:lstStyle/>
        <a:p>
          <a:endParaRPr lang="en-US"/>
        </a:p>
      </dgm:t>
    </dgm:pt>
    <dgm:pt modelId="{18D867FA-04FE-4809-8F58-974568E7FD7D}" type="sibTrans" cxnId="{A60BC928-2C57-4164-A49B-DD337D4AEF17}">
      <dgm:prSet/>
      <dgm:spPr/>
      <dgm:t>
        <a:bodyPr/>
        <a:lstStyle/>
        <a:p>
          <a:endParaRPr lang="en-US"/>
        </a:p>
      </dgm:t>
    </dgm:pt>
    <dgm:pt modelId="{6AA52F21-A670-48BE-9307-E1E47D7DDF82}">
      <dgm:prSet/>
      <dgm:spPr/>
      <dgm:t>
        <a:bodyPr/>
        <a:lstStyle/>
        <a:p>
          <a:r>
            <a:rPr lang="en-US"/>
            <a:t>8.6M hours of additional labor</a:t>
          </a:r>
        </a:p>
      </dgm:t>
    </dgm:pt>
    <dgm:pt modelId="{ABA2615B-17EC-415A-8D8A-54CDA2CDDC57}" type="parTrans" cxnId="{C0947994-08EF-46ED-8AF4-191B8137B8FF}">
      <dgm:prSet/>
      <dgm:spPr/>
      <dgm:t>
        <a:bodyPr/>
        <a:lstStyle/>
        <a:p>
          <a:endParaRPr lang="en-US"/>
        </a:p>
      </dgm:t>
    </dgm:pt>
    <dgm:pt modelId="{0FBE61C4-A203-4637-B251-FED0C831B67C}" type="sibTrans" cxnId="{C0947994-08EF-46ED-8AF4-191B8137B8FF}">
      <dgm:prSet/>
      <dgm:spPr/>
      <dgm:t>
        <a:bodyPr/>
        <a:lstStyle/>
        <a:p>
          <a:endParaRPr lang="en-US"/>
        </a:p>
      </dgm:t>
    </dgm:pt>
    <dgm:pt modelId="{43DBD57C-62D0-4057-B450-05CE454729BB}" type="pres">
      <dgm:prSet presAssocID="{435A3FAF-2C65-4D38-827C-76C6E8ABF312}" presName="linear" presStyleCnt="0">
        <dgm:presLayoutVars>
          <dgm:animLvl val="lvl"/>
          <dgm:resizeHandles val="exact"/>
        </dgm:presLayoutVars>
      </dgm:prSet>
      <dgm:spPr/>
    </dgm:pt>
    <dgm:pt modelId="{E16C071B-6D5B-493B-B7F7-144E0C03B8CE}" type="pres">
      <dgm:prSet presAssocID="{1E411D3E-4112-4CF8-9065-89567396A3A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8766079-B231-47A0-B48B-B4B327D3C1A1}" type="pres">
      <dgm:prSet presAssocID="{1E411D3E-4112-4CF8-9065-89567396A3A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BE2DE0A-01DB-4AA4-AF2C-262C38B03402}" type="presOf" srcId="{6AA52F21-A670-48BE-9307-E1E47D7DDF82}" destId="{38766079-B231-47A0-B48B-B4B327D3C1A1}" srcOrd="0" destOrd="6" presId="urn:microsoft.com/office/officeart/2005/8/layout/vList2"/>
    <dgm:cxn modelId="{042FBD16-CD9B-40FB-807D-8EF40990F712}" type="presOf" srcId="{C3F3E9C5-79F0-4D97-875D-6A3770CD68CB}" destId="{38766079-B231-47A0-B48B-B4B327D3C1A1}" srcOrd="0" destOrd="0" presId="urn:microsoft.com/office/officeart/2005/8/layout/vList2"/>
    <dgm:cxn modelId="{3F911D1B-291A-4635-B96B-2864CED77D64}" srcId="{C3F3E9C5-79F0-4D97-875D-6A3770CD68CB}" destId="{6AF053B7-E784-4700-BE78-8D582A543578}" srcOrd="0" destOrd="0" parTransId="{7B2056A6-03E7-4712-87D4-09B00D9C197D}" sibTransId="{20B6C4B7-0B0E-4D2B-B5C7-0498CBB8529D}"/>
    <dgm:cxn modelId="{8D1B0A20-EEF3-4DDB-8F6E-23DD8E6A968C}" srcId="{435A3FAF-2C65-4D38-827C-76C6E8ABF312}" destId="{1E411D3E-4112-4CF8-9065-89567396A3A8}" srcOrd="0" destOrd="0" parTransId="{25E5BB42-1145-4202-80BF-12190AF191AE}" sibTransId="{1C4F858A-9F97-4F7A-999F-9385E8E70C53}"/>
    <dgm:cxn modelId="{A60BC928-2C57-4164-A49B-DD337D4AEF17}" srcId="{1E411D3E-4112-4CF8-9065-89567396A3A8}" destId="{F16306EF-8C94-422E-8B9D-B326670B7023}" srcOrd="2" destOrd="0" parTransId="{2F6FF156-275A-4CEE-AB37-2543CB5C2FD9}" sibTransId="{18D867FA-04FE-4809-8F58-974568E7FD7D}"/>
    <dgm:cxn modelId="{FB9E735C-7FBA-4CC1-8F40-8395EBC4819D}" srcId="{C3F3E9C5-79F0-4D97-875D-6A3770CD68CB}" destId="{2CC7ABB9-9889-49CF-876F-DBA6EA823F85}" srcOrd="1" destOrd="0" parTransId="{5628ED6F-659B-4541-813B-B7F02C12AD8A}" sibTransId="{DE3CD37C-6A21-4D3A-BB74-1BDBE6CD511F}"/>
    <dgm:cxn modelId="{0C7A835F-3639-4F97-9D79-72162AF60447}" type="presOf" srcId="{8EB7CE29-BC37-4A36-BBC6-396BE25604EB}" destId="{38766079-B231-47A0-B48B-B4B327D3C1A1}" srcOrd="0" destOrd="4" presId="urn:microsoft.com/office/officeart/2005/8/layout/vList2"/>
    <dgm:cxn modelId="{BC3EA552-946E-4091-B091-7E349B5A9502}" type="presOf" srcId="{435A3FAF-2C65-4D38-827C-76C6E8ABF312}" destId="{43DBD57C-62D0-4057-B450-05CE454729BB}" srcOrd="0" destOrd="0" presId="urn:microsoft.com/office/officeart/2005/8/layout/vList2"/>
    <dgm:cxn modelId="{066FE17A-B749-401B-9BB4-CA723230CA3D}" type="presOf" srcId="{2CC7ABB9-9889-49CF-876F-DBA6EA823F85}" destId="{38766079-B231-47A0-B48B-B4B327D3C1A1}" srcOrd="0" destOrd="2" presId="urn:microsoft.com/office/officeart/2005/8/layout/vList2"/>
    <dgm:cxn modelId="{9914BB7B-1545-4E3D-95C5-A5CD9F22C161}" srcId="{1E411D3E-4112-4CF8-9065-89567396A3A8}" destId="{8EB7CE29-BC37-4A36-BBC6-396BE25604EB}" srcOrd="1" destOrd="0" parTransId="{A54115D7-068E-4C77-95CF-CD0B88C18BF9}" sibTransId="{C4974F18-6199-4239-8A46-91F17B68DFC3}"/>
    <dgm:cxn modelId="{4791C67D-D648-4ED5-B51D-25E550098EC9}" type="presOf" srcId="{F16306EF-8C94-422E-8B9D-B326670B7023}" destId="{38766079-B231-47A0-B48B-B4B327D3C1A1}" srcOrd="0" destOrd="5" presId="urn:microsoft.com/office/officeart/2005/8/layout/vList2"/>
    <dgm:cxn modelId="{4FB49481-495C-4BA9-8F32-0874F889E99E}" srcId="{1E411D3E-4112-4CF8-9065-89567396A3A8}" destId="{C3F3E9C5-79F0-4D97-875D-6A3770CD68CB}" srcOrd="0" destOrd="0" parTransId="{8515158E-3AB7-4E8B-A6D3-6FF38E06C8FA}" sibTransId="{C532A956-BF6B-4969-80EB-C5551290029A}"/>
    <dgm:cxn modelId="{C0947994-08EF-46ED-8AF4-191B8137B8FF}" srcId="{1E411D3E-4112-4CF8-9065-89567396A3A8}" destId="{6AA52F21-A670-48BE-9307-E1E47D7DDF82}" srcOrd="3" destOrd="0" parTransId="{ABA2615B-17EC-415A-8D8A-54CDA2CDDC57}" sibTransId="{0FBE61C4-A203-4637-B251-FED0C831B67C}"/>
    <dgm:cxn modelId="{C3F3EC9A-AD34-4811-8A82-99EF3FDE2CE0}" type="presOf" srcId="{5F457625-D072-417E-85BE-747234A6FB39}" destId="{38766079-B231-47A0-B48B-B4B327D3C1A1}" srcOrd="0" destOrd="3" presId="urn:microsoft.com/office/officeart/2005/8/layout/vList2"/>
    <dgm:cxn modelId="{A49F08AC-D5A0-48BC-BBEC-A641166DE625}" type="presOf" srcId="{1E411D3E-4112-4CF8-9065-89567396A3A8}" destId="{E16C071B-6D5B-493B-B7F7-144E0C03B8CE}" srcOrd="0" destOrd="0" presId="urn:microsoft.com/office/officeart/2005/8/layout/vList2"/>
    <dgm:cxn modelId="{EAFF45B2-5014-42BC-9B5E-3DC8886D7604}" type="presOf" srcId="{6AF053B7-E784-4700-BE78-8D582A543578}" destId="{38766079-B231-47A0-B48B-B4B327D3C1A1}" srcOrd="0" destOrd="1" presId="urn:microsoft.com/office/officeart/2005/8/layout/vList2"/>
    <dgm:cxn modelId="{369D1CBF-2CC3-4D04-9B3B-C711200373C2}" srcId="{C3F3E9C5-79F0-4D97-875D-6A3770CD68CB}" destId="{5F457625-D072-417E-85BE-747234A6FB39}" srcOrd="2" destOrd="0" parTransId="{5418CBD4-9047-4265-8DFC-B2E5CE93D10C}" sibTransId="{9C51A1B5-2A88-42B1-B98D-E999A0D910E9}"/>
    <dgm:cxn modelId="{CA193010-AE49-427C-99E6-2B6B20F120FE}" type="presParOf" srcId="{43DBD57C-62D0-4057-B450-05CE454729BB}" destId="{E16C071B-6D5B-493B-B7F7-144E0C03B8CE}" srcOrd="0" destOrd="0" presId="urn:microsoft.com/office/officeart/2005/8/layout/vList2"/>
    <dgm:cxn modelId="{AC9FB47B-7ACF-4AA4-9F30-1DF3E52FB2E0}" type="presParOf" srcId="{43DBD57C-62D0-4057-B450-05CE454729BB}" destId="{38766079-B231-47A0-B48B-B4B327D3C1A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2320F6-03CB-4376-A887-4CD6867BEA2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9E1DD9-C26F-4369-AD54-E0B1EAED38B4}">
      <dgm:prSet/>
      <dgm:spPr/>
      <dgm:t>
        <a:bodyPr/>
        <a:lstStyle/>
        <a:p>
          <a:r>
            <a:rPr lang="en-US" dirty="0"/>
            <a:t>Manufacturing/ </a:t>
          </a:r>
          <a:r>
            <a:rPr lang="en-US"/>
            <a:t>regulatory problems</a:t>
          </a:r>
          <a:endParaRPr lang="en-US" dirty="0"/>
        </a:p>
      </dgm:t>
    </dgm:pt>
    <dgm:pt modelId="{91526B02-ACDA-4B29-9B6A-2F87A5BFEAA5}" type="parTrans" cxnId="{10D9C1BA-3A4B-4F8A-8F8B-93185C85A19E}">
      <dgm:prSet/>
      <dgm:spPr/>
      <dgm:t>
        <a:bodyPr/>
        <a:lstStyle/>
        <a:p>
          <a:endParaRPr lang="en-US"/>
        </a:p>
      </dgm:t>
    </dgm:pt>
    <dgm:pt modelId="{B9833CB4-DB82-4F4E-8CAE-4199D1D06AE2}" type="sibTrans" cxnId="{10D9C1BA-3A4B-4F8A-8F8B-93185C85A19E}">
      <dgm:prSet/>
      <dgm:spPr/>
      <dgm:t>
        <a:bodyPr/>
        <a:lstStyle/>
        <a:p>
          <a:endParaRPr lang="en-US"/>
        </a:p>
      </dgm:t>
    </dgm:pt>
    <dgm:pt modelId="{CA4363DD-A758-4D21-BC44-38B2A00278C2}">
      <dgm:prSet/>
      <dgm:spPr/>
      <dgm:t>
        <a:bodyPr/>
        <a:lstStyle/>
        <a:p>
          <a:r>
            <a:rPr lang="en-US"/>
            <a:t>No manufacturer quality system</a:t>
          </a:r>
        </a:p>
      </dgm:t>
    </dgm:pt>
    <dgm:pt modelId="{495FC105-4FBC-4177-8DED-4A4BC4AB82C7}" type="parTrans" cxnId="{234950F7-A53D-4A9D-B585-74C4E0E634A5}">
      <dgm:prSet/>
      <dgm:spPr/>
      <dgm:t>
        <a:bodyPr/>
        <a:lstStyle/>
        <a:p>
          <a:endParaRPr lang="en-US"/>
        </a:p>
      </dgm:t>
    </dgm:pt>
    <dgm:pt modelId="{78565388-4999-45AB-B2EA-D18FBC5FC027}" type="sibTrans" cxnId="{234950F7-A53D-4A9D-B585-74C4E0E634A5}">
      <dgm:prSet/>
      <dgm:spPr/>
      <dgm:t>
        <a:bodyPr/>
        <a:lstStyle/>
        <a:p>
          <a:endParaRPr lang="en-US"/>
        </a:p>
      </dgm:t>
    </dgm:pt>
    <dgm:pt modelId="{216F94AA-11F2-4989-ABFC-A0AA9BD98027}">
      <dgm:prSet/>
      <dgm:spPr/>
      <dgm:t>
        <a:bodyPr/>
        <a:lstStyle/>
        <a:p>
          <a:r>
            <a:rPr lang="en-US" dirty="0"/>
            <a:t>Complex supply chains</a:t>
          </a:r>
        </a:p>
      </dgm:t>
    </dgm:pt>
    <dgm:pt modelId="{F793075A-D4F8-4230-98DA-F7ACA087B63A}" type="parTrans" cxnId="{BEB0F9DC-DAD8-411A-8820-26F564419144}">
      <dgm:prSet/>
      <dgm:spPr/>
      <dgm:t>
        <a:bodyPr/>
        <a:lstStyle/>
        <a:p>
          <a:endParaRPr lang="en-US"/>
        </a:p>
      </dgm:t>
    </dgm:pt>
    <dgm:pt modelId="{FA60E97F-C9B3-4705-8C39-3867C3A63C3A}" type="sibTrans" cxnId="{BEB0F9DC-DAD8-411A-8820-26F564419144}">
      <dgm:prSet/>
      <dgm:spPr/>
      <dgm:t>
        <a:bodyPr/>
        <a:lstStyle/>
        <a:p>
          <a:endParaRPr lang="en-US"/>
        </a:p>
      </dgm:t>
    </dgm:pt>
    <dgm:pt modelId="{2BA0AC9D-CE6E-44A7-8C87-DF5DBA8449DB}">
      <dgm:prSet/>
      <dgm:spPr/>
      <dgm:t>
        <a:bodyPr/>
        <a:lstStyle/>
        <a:p>
          <a:r>
            <a:rPr lang="en-US"/>
            <a:t>Natural disasters</a:t>
          </a:r>
        </a:p>
      </dgm:t>
    </dgm:pt>
    <dgm:pt modelId="{A84899C3-D753-4DAB-AE3C-DD87809F8181}" type="parTrans" cxnId="{CB14D7D2-20D8-497B-84D1-2188ACA83B28}">
      <dgm:prSet/>
      <dgm:spPr/>
      <dgm:t>
        <a:bodyPr/>
        <a:lstStyle/>
        <a:p>
          <a:endParaRPr lang="en-US"/>
        </a:p>
      </dgm:t>
    </dgm:pt>
    <dgm:pt modelId="{CC2CA507-DDCB-482F-9C1A-521376DAB20E}" type="sibTrans" cxnId="{CB14D7D2-20D8-497B-84D1-2188ACA83B28}">
      <dgm:prSet/>
      <dgm:spPr/>
      <dgm:t>
        <a:bodyPr/>
        <a:lstStyle/>
        <a:p>
          <a:endParaRPr lang="en-US"/>
        </a:p>
      </dgm:t>
    </dgm:pt>
    <dgm:pt modelId="{3D457576-08BE-4B7A-94A5-D8F82211EB57}">
      <dgm:prSet/>
      <dgm:spPr/>
      <dgm:t>
        <a:bodyPr/>
        <a:lstStyle/>
        <a:p>
          <a:r>
            <a:rPr lang="en-US"/>
            <a:t>Lack of manufacturer transparency</a:t>
          </a:r>
        </a:p>
      </dgm:t>
    </dgm:pt>
    <dgm:pt modelId="{531ADAFF-07F7-4E07-8C75-A57293A358F2}" type="parTrans" cxnId="{36867CC3-D63E-4476-A1A6-936D5E99E045}">
      <dgm:prSet/>
      <dgm:spPr/>
      <dgm:t>
        <a:bodyPr/>
        <a:lstStyle/>
        <a:p>
          <a:endParaRPr lang="en-US"/>
        </a:p>
      </dgm:t>
    </dgm:pt>
    <dgm:pt modelId="{B195FD1D-296B-4F1C-82C0-336F5A7FB720}" type="sibTrans" cxnId="{36867CC3-D63E-4476-A1A6-936D5E99E045}">
      <dgm:prSet/>
      <dgm:spPr/>
      <dgm:t>
        <a:bodyPr/>
        <a:lstStyle/>
        <a:p>
          <a:endParaRPr lang="en-US"/>
        </a:p>
      </dgm:t>
    </dgm:pt>
    <dgm:pt modelId="{C1161BA7-77C8-4154-97FC-EBA113AA053C}">
      <dgm:prSet/>
      <dgm:spPr/>
      <dgm:t>
        <a:bodyPr/>
        <a:lstStyle/>
        <a:p>
          <a:r>
            <a:rPr lang="en-US"/>
            <a:t>Raw material unavailable</a:t>
          </a:r>
        </a:p>
      </dgm:t>
    </dgm:pt>
    <dgm:pt modelId="{9F762CC4-31D8-4269-9BF3-B79E2A3FCA60}" type="parTrans" cxnId="{1058C6C0-11E3-4B96-ADA1-561F6014F90E}">
      <dgm:prSet/>
      <dgm:spPr/>
      <dgm:t>
        <a:bodyPr/>
        <a:lstStyle/>
        <a:p>
          <a:endParaRPr lang="en-US"/>
        </a:p>
      </dgm:t>
    </dgm:pt>
    <dgm:pt modelId="{A925FF70-E44D-4704-9C58-00913041343A}" type="sibTrans" cxnId="{1058C6C0-11E3-4B96-ADA1-561F6014F90E}">
      <dgm:prSet/>
      <dgm:spPr/>
      <dgm:t>
        <a:bodyPr/>
        <a:lstStyle/>
        <a:p>
          <a:endParaRPr lang="en-US"/>
        </a:p>
      </dgm:t>
    </dgm:pt>
    <dgm:pt modelId="{4F4ED172-7667-4C67-A92A-A092993A9D48}">
      <dgm:prSet/>
      <dgm:spPr/>
      <dgm:t>
        <a:bodyPr/>
        <a:lstStyle/>
        <a:p>
          <a:r>
            <a:rPr lang="en-US" dirty="0"/>
            <a:t>Low profitability</a:t>
          </a:r>
        </a:p>
      </dgm:t>
    </dgm:pt>
    <dgm:pt modelId="{83F6C960-F66C-4B0C-B530-8192A2821EA2}" type="parTrans" cxnId="{60DC5E1B-E1AE-44C4-8F1F-52BB168E37D2}">
      <dgm:prSet/>
      <dgm:spPr/>
      <dgm:t>
        <a:bodyPr/>
        <a:lstStyle/>
        <a:p>
          <a:endParaRPr lang="en-US"/>
        </a:p>
      </dgm:t>
    </dgm:pt>
    <dgm:pt modelId="{1A9DABAB-0E81-47AC-8996-A03F54022469}" type="sibTrans" cxnId="{60DC5E1B-E1AE-44C4-8F1F-52BB168E37D2}">
      <dgm:prSet/>
      <dgm:spPr/>
      <dgm:t>
        <a:bodyPr/>
        <a:lstStyle/>
        <a:p>
          <a:endParaRPr lang="en-US"/>
        </a:p>
      </dgm:t>
    </dgm:pt>
    <dgm:pt modelId="{71983FBA-DD63-4019-AB11-4F51626257C7}" type="pres">
      <dgm:prSet presAssocID="{852320F6-03CB-4376-A887-4CD6867BEA26}" presName="diagram" presStyleCnt="0">
        <dgm:presLayoutVars>
          <dgm:dir/>
          <dgm:resizeHandles val="exact"/>
        </dgm:presLayoutVars>
      </dgm:prSet>
      <dgm:spPr/>
    </dgm:pt>
    <dgm:pt modelId="{DC2CF1C6-2577-429D-AB91-7BECA7B18865}" type="pres">
      <dgm:prSet presAssocID="{249E1DD9-C26F-4369-AD54-E0B1EAED38B4}" presName="node" presStyleLbl="node1" presStyleIdx="0" presStyleCnt="7">
        <dgm:presLayoutVars>
          <dgm:bulletEnabled val="1"/>
        </dgm:presLayoutVars>
      </dgm:prSet>
      <dgm:spPr/>
    </dgm:pt>
    <dgm:pt modelId="{AEA1F576-5639-4398-BB35-FD9E8AA453F6}" type="pres">
      <dgm:prSet presAssocID="{B9833CB4-DB82-4F4E-8CAE-4199D1D06AE2}" presName="sibTrans" presStyleCnt="0"/>
      <dgm:spPr/>
    </dgm:pt>
    <dgm:pt modelId="{39641546-94E7-4315-8FB8-5AA1B46C6B9D}" type="pres">
      <dgm:prSet presAssocID="{CA4363DD-A758-4D21-BC44-38B2A00278C2}" presName="node" presStyleLbl="node1" presStyleIdx="1" presStyleCnt="7">
        <dgm:presLayoutVars>
          <dgm:bulletEnabled val="1"/>
        </dgm:presLayoutVars>
      </dgm:prSet>
      <dgm:spPr/>
    </dgm:pt>
    <dgm:pt modelId="{4DD40A89-39E8-4636-B661-C67CED1F1B6A}" type="pres">
      <dgm:prSet presAssocID="{78565388-4999-45AB-B2EA-D18FBC5FC027}" presName="sibTrans" presStyleCnt="0"/>
      <dgm:spPr/>
    </dgm:pt>
    <dgm:pt modelId="{418A636A-0C76-4EC9-B245-2CCCA6CDA7E4}" type="pres">
      <dgm:prSet presAssocID="{216F94AA-11F2-4989-ABFC-A0AA9BD98027}" presName="node" presStyleLbl="node1" presStyleIdx="2" presStyleCnt="7">
        <dgm:presLayoutVars>
          <dgm:bulletEnabled val="1"/>
        </dgm:presLayoutVars>
      </dgm:prSet>
      <dgm:spPr/>
    </dgm:pt>
    <dgm:pt modelId="{5E24545E-C2F2-44F6-A0C9-B715CD188949}" type="pres">
      <dgm:prSet presAssocID="{FA60E97F-C9B3-4705-8C39-3867C3A63C3A}" presName="sibTrans" presStyleCnt="0"/>
      <dgm:spPr/>
    </dgm:pt>
    <dgm:pt modelId="{DC31AFE7-7B24-4DF2-AB95-D7894CC51F43}" type="pres">
      <dgm:prSet presAssocID="{2BA0AC9D-CE6E-44A7-8C87-DF5DBA8449DB}" presName="node" presStyleLbl="node1" presStyleIdx="3" presStyleCnt="7">
        <dgm:presLayoutVars>
          <dgm:bulletEnabled val="1"/>
        </dgm:presLayoutVars>
      </dgm:prSet>
      <dgm:spPr/>
    </dgm:pt>
    <dgm:pt modelId="{009E0EAB-2528-4354-8F8E-3BA7311AA0D6}" type="pres">
      <dgm:prSet presAssocID="{CC2CA507-DDCB-482F-9C1A-521376DAB20E}" presName="sibTrans" presStyleCnt="0"/>
      <dgm:spPr/>
    </dgm:pt>
    <dgm:pt modelId="{87D6D8F1-673C-4300-A7E7-16AD932C7757}" type="pres">
      <dgm:prSet presAssocID="{4F4ED172-7667-4C67-A92A-A092993A9D48}" presName="node" presStyleLbl="node1" presStyleIdx="4" presStyleCnt="7">
        <dgm:presLayoutVars>
          <dgm:bulletEnabled val="1"/>
        </dgm:presLayoutVars>
      </dgm:prSet>
      <dgm:spPr/>
    </dgm:pt>
    <dgm:pt modelId="{153BE55A-DA97-400E-9989-CF52AF04A7F6}" type="pres">
      <dgm:prSet presAssocID="{1A9DABAB-0E81-47AC-8996-A03F54022469}" presName="sibTrans" presStyleCnt="0"/>
      <dgm:spPr/>
    </dgm:pt>
    <dgm:pt modelId="{E7AB6368-CF3D-4A39-8F0E-FEB8CACE4B63}" type="pres">
      <dgm:prSet presAssocID="{3D457576-08BE-4B7A-94A5-D8F82211EB57}" presName="node" presStyleLbl="node1" presStyleIdx="5" presStyleCnt="7">
        <dgm:presLayoutVars>
          <dgm:bulletEnabled val="1"/>
        </dgm:presLayoutVars>
      </dgm:prSet>
      <dgm:spPr/>
    </dgm:pt>
    <dgm:pt modelId="{443B541B-B7AD-42C9-A936-28DD7A5680C9}" type="pres">
      <dgm:prSet presAssocID="{B195FD1D-296B-4F1C-82C0-336F5A7FB720}" presName="sibTrans" presStyleCnt="0"/>
      <dgm:spPr/>
    </dgm:pt>
    <dgm:pt modelId="{78C31342-FEFB-4B87-8280-24BB50FCBAB1}" type="pres">
      <dgm:prSet presAssocID="{C1161BA7-77C8-4154-97FC-EBA113AA053C}" presName="node" presStyleLbl="node1" presStyleIdx="6" presStyleCnt="7">
        <dgm:presLayoutVars>
          <dgm:bulletEnabled val="1"/>
        </dgm:presLayoutVars>
      </dgm:prSet>
      <dgm:spPr/>
    </dgm:pt>
  </dgm:ptLst>
  <dgm:cxnLst>
    <dgm:cxn modelId="{60DC5E1B-E1AE-44C4-8F1F-52BB168E37D2}" srcId="{852320F6-03CB-4376-A887-4CD6867BEA26}" destId="{4F4ED172-7667-4C67-A92A-A092993A9D48}" srcOrd="4" destOrd="0" parTransId="{83F6C960-F66C-4B0C-B530-8192A2821EA2}" sibTransId="{1A9DABAB-0E81-47AC-8996-A03F54022469}"/>
    <dgm:cxn modelId="{66C67030-9569-422B-B214-B6970E50C3FF}" type="presOf" srcId="{852320F6-03CB-4376-A887-4CD6867BEA26}" destId="{71983FBA-DD63-4019-AB11-4F51626257C7}" srcOrd="0" destOrd="0" presId="urn:microsoft.com/office/officeart/2005/8/layout/default"/>
    <dgm:cxn modelId="{EA844E71-E2EC-43DD-B1A7-D07C27BEE9BD}" type="presOf" srcId="{CA4363DD-A758-4D21-BC44-38B2A00278C2}" destId="{39641546-94E7-4315-8FB8-5AA1B46C6B9D}" srcOrd="0" destOrd="0" presId="urn:microsoft.com/office/officeart/2005/8/layout/default"/>
    <dgm:cxn modelId="{9388D492-1735-4A57-973D-4CB32745F462}" type="presOf" srcId="{4F4ED172-7667-4C67-A92A-A092993A9D48}" destId="{87D6D8F1-673C-4300-A7E7-16AD932C7757}" srcOrd="0" destOrd="0" presId="urn:microsoft.com/office/officeart/2005/8/layout/default"/>
    <dgm:cxn modelId="{F3D9B8B1-4CC5-4A36-B30D-4941EAAE1954}" type="presOf" srcId="{249E1DD9-C26F-4369-AD54-E0B1EAED38B4}" destId="{DC2CF1C6-2577-429D-AB91-7BECA7B18865}" srcOrd="0" destOrd="0" presId="urn:microsoft.com/office/officeart/2005/8/layout/default"/>
    <dgm:cxn modelId="{10D9C1BA-3A4B-4F8A-8F8B-93185C85A19E}" srcId="{852320F6-03CB-4376-A887-4CD6867BEA26}" destId="{249E1DD9-C26F-4369-AD54-E0B1EAED38B4}" srcOrd="0" destOrd="0" parTransId="{91526B02-ACDA-4B29-9B6A-2F87A5BFEAA5}" sibTransId="{B9833CB4-DB82-4F4E-8CAE-4199D1D06AE2}"/>
    <dgm:cxn modelId="{1058C6C0-11E3-4B96-ADA1-561F6014F90E}" srcId="{852320F6-03CB-4376-A887-4CD6867BEA26}" destId="{C1161BA7-77C8-4154-97FC-EBA113AA053C}" srcOrd="6" destOrd="0" parTransId="{9F762CC4-31D8-4269-9BF3-B79E2A3FCA60}" sibTransId="{A925FF70-E44D-4704-9C58-00913041343A}"/>
    <dgm:cxn modelId="{36867CC3-D63E-4476-A1A6-936D5E99E045}" srcId="{852320F6-03CB-4376-A887-4CD6867BEA26}" destId="{3D457576-08BE-4B7A-94A5-D8F82211EB57}" srcOrd="5" destOrd="0" parTransId="{531ADAFF-07F7-4E07-8C75-A57293A358F2}" sibTransId="{B195FD1D-296B-4F1C-82C0-336F5A7FB720}"/>
    <dgm:cxn modelId="{EF5C9FC6-CA58-41CC-BDC3-CE7143D36BE9}" type="presOf" srcId="{216F94AA-11F2-4989-ABFC-A0AA9BD98027}" destId="{418A636A-0C76-4EC9-B245-2CCCA6CDA7E4}" srcOrd="0" destOrd="0" presId="urn:microsoft.com/office/officeart/2005/8/layout/default"/>
    <dgm:cxn modelId="{CB14D7D2-20D8-497B-84D1-2188ACA83B28}" srcId="{852320F6-03CB-4376-A887-4CD6867BEA26}" destId="{2BA0AC9D-CE6E-44A7-8C87-DF5DBA8449DB}" srcOrd="3" destOrd="0" parTransId="{A84899C3-D753-4DAB-AE3C-DD87809F8181}" sibTransId="{CC2CA507-DDCB-482F-9C1A-521376DAB20E}"/>
    <dgm:cxn modelId="{54A0D6D4-FACF-4899-B447-A83018755B69}" type="presOf" srcId="{C1161BA7-77C8-4154-97FC-EBA113AA053C}" destId="{78C31342-FEFB-4B87-8280-24BB50FCBAB1}" srcOrd="0" destOrd="0" presId="urn:microsoft.com/office/officeart/2005/8/layout/default"/>
    <dgm:cxn modelId="{BEB0F9DC-DAD8-411A-8820-26F564419144}" srcId="{852320F6-03CB-4376-A887-4CD6867BEA26}" destId="{216F94AA-11F2-4989-ABFC-A0AA9BD98027}" srcOrd="2" destOrd="0" parTransId="{F793075A-D4F8-4230-98DA-F7ACA087B63A}" sibTransId="{FA60E97F-C9B3-4705-8C39-3867C3A63C3A}"/>
    <dgm:cxn modelId="{5F5395DF-B5E9-4481-A8F9-C8485460388D}" type="presOf" srcId="{3D457576-08BE-4B7A-94A5-D8F82211EB57}" destId="{E7AB6368-CF3D-4A39-8F0E-FEB8CACE4B63}" srcOrd="0" destOrd="0" presId="urn:microsoft.com/office/officeart/2005/8/layout/default"/>
    <dgm:cxn modelId="{1624DDF4-6387-4065-B440-7C150F644038}" type="presOf" srcId="{2BA0AC9D-CE6E-44A7-8C87-DF5DBA8449DB}" destId="{DC31AFE7-7B24-4DF2-AB95-D7894CC51F43}" srcOrd="0" destOrd="0" presId="urn:microsoft.com/office/officeart/2005/8/layout/default"/>
    <dgm:cxn modelId="{234950F7-A53D-4A9D-B585-74C4E0E634A5}" srcId="{852320F6-03CB-4376-A887-4CD6867BEA26}" destId="{CA4363DD-A758-4D21-BC44-38B2A00278C2}" srcOrd="1" destOrd="0" parTransId="{495FC105-4FBC-4177-8DED-4A4BC4AB82C7}" sibTransId="{78565388-4999-45AB-B2EA-D18FBC5FC027}"/>
    <dgm:cxn modelId="{4B86463B-2F0F-4B38-870B-579462B14E7D}" type="presParOf" srcId="{71983FBA-DD63-4019-AB11-4F51626257C7}" destId="{DC2CF1C6-2577-429D-AB91-7BECA7B18865}" srcOrd="0" destOrd="0" presId="urn:microsoft.com/office/officeart/2005/8/layout/default"/>
    <dgm:cxn modelId="{58008C99-B76C-4B9D-9749-0A3604C27F90}" type="presParOf" srcId="{71983FBA-DD63-4019-AB11-4F51626257C7}" destId="{AEA1F576-5639-4398-BB35-FD9E8AA453F6}" srcOrd="1" destOrd="0" presId="urn:microsoft.com/office/officeart/2005/8/layout/default"/>
    <dgm:cxn modelId="{55FD0607-A0D0-47FF-B103-AE3E05EB28B1}" type="presParOf" srcId="{71983FBA-DD63-4019-AB11-4F51626257C7}" destId="{39641546-94E7-4315-8FB8-5AA1B46C6B9D}" srcOrd="2" destOrd="0" presId="urn:microsoft.com/office/officeart/2005/8/layout/default"/>
    <dgm:cxn modelId="{B4FD12D0-A321-4216-BAAD-43DC4ADB78CA}" type="presParOf" srcId="{71983FBA-DD63-4019-AB11-4F51626257C7}" destId="{4DD40A89-39E8-4636-B661-C67CED1F1B6A}" srcOrd="3" destOrd="0" presId="urn:microsoft.com/office/officeart/2005/8/layout/default"/>
    <dgm:cxn modelId="{C18F6262-8C7D-4BAD-A863-880E86FDEBA4}" type="presParOf" srcId="{71983FBA-DD63-4019-AB11-4F51626257C7}" destId="{418A636A-0C76-4EC9-B245-2CCCA6CDA7E4}" srcOrd="4" destOrd="0" presId="urn:microsoft.com/office/officeart/2005/8/layout/default"/>
    <dgm:cxn modelId="{A3F70C28-4F01-4F0F-BE9A-3B387FACF381}" type="presParOf" srcId="{71983FBA-DD63-4019-AB11-4F51626257C7}" destId="{5E24545E-C2F2-44F6-A0C9-B715CD188949}" srcOrd="5" destOrd="0" presId="urn:microsoft.com/office/officeart/2005/8/layout/default"/>
    <dgm:cxn modelId="{409201B7-5143-4833-9BD1-AAF7D89F9C90}" type="presParOf" srcId="{71983FBA-DD63-4019-AB11-4F51626257C7}" destId="{DC31AFE7-7B24-4DF2-AB95-D7894CC51F43}" srcOrd="6" destOrd="0" presId="urn:microsoft.com/office/officeart/2005/8/layout/default"/>
    <dgm:cxn modelId="{17EFDA81-FDE2-48DC-A1C9-BBEEADEC331E}" type="presParOf" srcId="{71983FBA-DD63-4019-AB11-4F51626257C7}" destId="{009E0EAB-2528-4354-8F8E-3BA7311AA0D6}" srcOrd="7" destOrd="0" presId="urn:microsoft.com/office/officeart/2005/8/layout/default"/>
    <dgm:cxn modelId="{A45112F2-1D8B-44AC-ADE5-C6C7EC33278C}" type="presParOf" srcId="{71983FBA-DD63-4019-AB11-4F51626257C7}" destId="{87D6D8F1-673C-4300-A7E7-16AD932C7757}" srcOrd="8" destOrd="0" presId="urn:microsoft.com/office/officeart/2005/8/layout/default"/>
    <dgm:cxn modelId="{E0C4615A-5196-4BB0-A0F0-E744CF2DB49A}" type="presParOf" srcId="{71983FBA-DD63-4019-AB11-4F51626257C7}" destId="{153BE55A-DA97-400E-9989-CF52AF04A7F6}" srcOrd="9" destOrd="0" presId="urn:microsoft.com/office/officeart/2005/8/layout/default"/>
    <dgm:cxn modelId="{45B0D76B-5FAC-4FAE-A7B0-562AE55124D0}" type="presParOf" srcId="{71983FBA-DD63-4019-AB11-4F51626257C7}" destId="{E7AB6368-CF3D-4A39-8F0E-FEB8CACE4B63}" srcOrd="10" destOrd="0" presId="urn:microsoft.com/office/officeart/2005/8/layout/default"/>
    <dgm:cxn modelId="{54A3EDF9-9B53-4559-90D7-6C1AA8DE4DD5}" type="presParOf" srcId="{71983FBA-DD63-4019-AB11-4F51626257C7}" destId="{443B541B-B7AD-42C9-A936-28DD7A5680C9}" srcOrd="11" destOrd="0" presId="urn:microsoft.com/office/officeart/2005/8/layout/default"/>
    <dgm:cxn modelId="{6EE4B876-0BB3-4EAB-B29A-27A55E8EB72B}" type="presParOf" srcId="{71983FBA-DD63-4019-AB11-4F51626257C7}" destId="{78C31342-FEFB-4B87-8280-24BB50FCBAB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015750-9E7D-4FA5-A626-5DD3DF2241D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FAB27B-BA5F-448B-924D-2347C95BB4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Sourcing</a:t>
          </a:r>
        </a:p>
      </dgm:t>
    </dgm:pt>
    <dgm:pt modelId="{B76FA552-BF16-4794-88F5-040C85844DEF}" type="parTrans" cxnId="{D83B6978-0889-4120-A463-C72C591434B0}">
      <dgm:prSet/>
      <dgm:spPr/>
      <dgm:t>
        <a:bodyPr/>
        <a:lstStyle/>
        <a:p>
          <a:endParaRPr lang="en-US"/>
        </a:p>
      </dgm:t>
    </dgm:pt>
    <dgm:pt modelId="{268E34D2-288C-4D80-86C0-96862C3D87B7}" type="sibTrans" cxnId="{D83B6978-0889-4120-A463-C72C591434B0}">
      <dgm:prSet/>
      <dgm:spPr/>
      <dgm:t>
        <a:bodyPr/>
        <a:lstStyle/>
        <a:p>
          <a:endParaRPr lang="en-US"/>
        </a:p>
      </dgm:t>
    </dgm:pt>
    <dgm:pt modelId="{F731460C-E2A3-4EEA-8B97-8A6B0161F5F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Direct orders</a:t>
          </a:r>
        </a:p>
      </dgm:t>
    </dgm:pt>
    <dgm:pt modelId="{82B8B481-3C63-4A9D-995B-961251EC7056}" type="parTrans" cxnId="{E202F1CD-D5EA-4CE5-8BDC-02943EAB2BD1}">
      <dgm:prSet/>
      <dgm:spPr/>
      <dgm:t>
        <a:bodyPr/>
        <a:lstStyle/>
        <a:p>
          <a:endParaRPr lang="en-US"/>
        </a:p>
      </dgm:t>
    </dgm:pt>
    <dgm:pt modelId="{3F225A38-07C1-4F96-9025-0BAB2B546D83}" type="sibTrans" cxnId="{E202F1CD-D5EA-4CE5-8BDC-02943EAB2BD1}">
      <dgm:prSet/>
      <dgm:spPr/>
      <dgm:t>
        <a:bodyPr/>
        <a:lstStyle/>
        <a:p>
          <a:endParaRPr lang="en-US"/>
        </a:p>
      </dgm:t>
    </dgm:pt>
    <dgm:pt modelId="{86047DE6-3DB5-47C7-A663-3CA146732F0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Secondary wholesalers</a:t>
          </a:r>
        </a:p>
      </dgm:t>
    </dgm:pt>
    <dgm:pt modelId="{F7AB485E-D878-4FE5-9644-73FA09624BE7}" type="parTrans" cxnId="{67F1E865-E00B-45B7-AE1C-42578792D981}">
      <dgm:prSet/>
      <dgm:spPr/>
      <dgm:t>
        <a:bodyPr/>
        <a:lstStyle/>
        <a:p>
          <a:endParaRPr lang="en-US"/>
        </a:p>
      </dgm:t>
    </dgm:pt>
    <dgm:pt modelId="{1425D024-9299-4B82-ADD9-0803320A0FE7}" type="sibTrans" cxnId="{67F1E865-E00B-45B7-AE1C-42578792D981}">
      <dgm:prSet/>
      <dgm:spPr/>
      <dgm:t>
        <a:bodyPr/>
        <a:lstStyle/>
        <a:p>
          <a:endParaRPr lang="en-US"/>
        </a:p>
      </dgm:t>
    </dgm:pt>
    <dgm:pt modelId="{48F9CE91-6D89-4342-A305-8EC3B889AFF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 gray market wholesalers</a:t>
          </a:r>
        </a:p>
      </dgm:t>
    </dgm:pt>
    <dgm:pt modelId="{30AA613C-9BEA-4E43-8CBF-D2C7DD14D062}" type="parTrans" cxnId="{40ABDD9D-EB86-47AD-BDF8-27421E1BF851}">
      <dgm:prSet/>
      <dgm:spPr/>
      <dgm:t>
        <a:bodyPr/>
        <a:lstStyle/>
        <a:p>
          <a:endParaRPr lang="en-US"/>
        </a:p>
      </dgm:t>
    </dgm:pt>
    <dgm:pt modelId="{7E938D25-BFBE-40CD-B32F-D09478D02A3C}" type="sibTrans" cxnId="{40ABDD9D-EB86-47AD-BDF8-27421E1BF851}">
      <dgm:prSet/>
      <dgm:spPr/>
      <dgm:t>
        <a:bodyPr/>
        <a:lstStyle/>
        <a:p>
          <a:endParaRPr lang="en-US"/>
        </a:p>
      </dgm:t>
    </dgm:pt>
    <dgm:pt modelId="{804C567A-A088-469A-B68E-C6A6EE7AB1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Evaluate clinical alternatives for patients</a:t>
          </a:r>
        </a:p>
      </dgm:t>
    </dgm:pt>
    <dgm:pt modelId="{50AE5F99-6CDF-475B-AAB9-7348E07BD66F}" type="parTrans" cxnId="{7DDBE444-4197-4AD6-B873-C7629806B890}">
      <dgm:prSet/>
      <dgm:spPr/>
      <dgm:t>
        <a:bodyPr/>
        <a:lstStyle/>
        <a:p>
          <a:endParaRPr lang="en-US"/>
        </a:p>
      </dgm:t>
    </dgm:pt>
    <dgm:pt modelId="{0E613476-338A-48FE-BAB1-D15F519DCD69}" type="sibTrans" cxnId="{7DDBE444-4197-4AD6-B873-C7629806B890}">
      <dgm:prSet/>
      <dgm:spPr/>
      <dgm:t>
        <a:bodyPr/>
        <a:lstStyle/>
        <a:p>
          <a:endParaRPr lang="en-US"/>
        </a:p>
      </dgm:t>
    </dgm:pt>
    <dgm:pt modelId="{FF0296F4-D83D-4CE0-9707-EF44F291E40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Centralized management of all remaining carboplatin and cisplatin</a:t>
          </a:r>
        </a:p>
      </dgm:t>
    </dgm:pt>
    <dgm:pt modelId="{6FD36B6A-A867-4968-AEB7-72F81D9C57BC}" type="parTrans" cxnId="{FE56DE7D-3D8B-4C5E-8DD3-E9282F104D79}">
      <dgm:prSet/>
      <dgm:spPr/>
      <dgm:t>
        <a:bodyPr/>
        <a:lstStyle/>
        <a:p>
          <a:endParaRPr lang="en-US"/>
        </a:p>
      </dgm:t>
    </dgm:pt>
    <dgm:pt modelId="{3125735E-7CB2-4C8E-B7B6-5F703B298A64}" type="sibTrans" cxnId="{FE56DE7D-3D8B-4C5E-8DD3-E9282F104D79}">
      <dgm:prSet/>
      <dgm:spPr/>
      <dgm:t>
        <a:bodyPr/>
        <a:lstStyle/>
        <a:p>
          <a:endParaRPr lang="en-US"/>
        </a:p>
      </dgm:t>
    </dgm:pt>
    <dgm:pt modelId="{57341257-206A-49D7-975E-C7F0C7A017A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Extensive drug sharing throughout the health system</a:t>
          </a:r>
        </a:p>
      </dgm:t>
    </dgm:pt>
    <dgm:pt modelId="{F1C8930A-DB1C-460B-951D-CFFBAC04590B}" type="parTrans" cxnId="{C5FC5CB5-2150-4CC9-9A5D-C87C0309BDAD}">
      <dgm:prSet/>
      <dgm:spPr/>
      <dgm:t>
        <a:bodyPr/>
        <a:lstStyle/>
        <a:p>
          <a:endParaRPr lang="en-US"/>
        </a:p>
      </dgm:t>
    </dgm:pt>
    <dgm:pt modelId="{747E4176-35DB-4C0B-9CE7-D5AE861C6C71}" type="sibTrans" cxnId="{C5FC5CB5-2150-4CC9-9A5D-C87C0309BDAD}">
      <dgm:prSet/>
      <dgm:spPr/>
      <dgm:t>
        <a:bodyPr/>
        <a:lstStyle/>
        <a:p>
          <a:endParaRPr lang="en-US"/>
        </a:p>
      </dgm:t>
    </dgm:pt>
    <dgm:pt modelId="{39CDBCC8-C10C-4BAD-A298-62B7162766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Establish multidisciplinary drug shortage management team</a:t>
          </a:r>
        </a:p>
      </dgm:t>
    </dgm:pt>
    <dgm:pt modelId="{CE539A29-3B52-4B7A-9B84-CE47F5F44A09}" type="parTrans" cxnId="{9D13DC02-B65C-49A8-9AF8-CAD74D3D02A2}">
      <dgm:prSet/>
      <dgm:spPr/>
      <dgm:t>
        <a:bodyPr/>
        <a:lstStyle/>
        <a:p>
          <a:endParaRPr lang="en-US"/>
        </a:p>
      </dgm:t>
    </dgm:pt>
    <dgm:pt modelId="{A3C1D832-A34D-4DB8-B3C9-D4AD91268ADF}" type="sibTrans" cxnId="{9D13DC02-B65C-49A8-9AF8-CAD74D3D02A2}">
      <dgm:prSet/>
      <dgm:spPr/>
      <dgm:t>
        <a:bodyPr/>
        <a:lstStyle/>
        <a:p>
          <a:endParaRPr lang="en-US"/>
        </a:p>
      </dgm:t>
    </dgm:pt>
    <dgm:pt modelId="{DE6BAB65-42EF-4841-B51E-7E15D786B3A6}" type="pres">
      <dgm:prSet presAssocID="{6E015750-9E7D-4FA5-A626-5DD3DF2241DD}" presName="root" presStyleCnt="0">
        <dgm:presLayoutVars>
          <dgm:dir/>
          <dgm:resizeHandles val="exact"/>
        </dgm:presLayoutVars>
      </dgm:prSet>
      <dgm:spPr/>
    </dgm:pt>
    <dgm:pt modelId="{BA1BA5F2-46D4-4FEB-B873-EACA0B668AAB}" type="pres">
      <dgm:prSet presAssocID="{0DFAB27B-BA5F-448B-924D-2347C95BB422}" presName="compNode" presStyleCnt="0"/>
      <dgm:spPr/>
    </dgm:pt>
    <dgm:pt modelId="{0EFCF971-FC59-4F6C-8A7D-7F91951B992F}" type="pres">
      <dgm:prSet presAssocID="{0DFAB27B-BA5F-448B-924D-2347C95BB422}" presName="bgRect" presStyleLbl="bgShp" presStyleIdx="0" presStyleCnt="5"/>
      <dgm:spPr/>
    </dgm:pt>
    <dgm:pt modelId="{EA947B01-8897-415F-B9E0-931592971546}" type="pres">
      <dgm:prSet presAssocID="{0DFAB27B-BA5F-448B-924D-2347C95BB42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re"/>
        </a:ext>
      </dgm:extLst>
    </dgm:pt>
    <dgm:pt modelId="{393A4FAD-7408-461B-96B4-91E15DE7AE2D}" type="pres">
      <dgm:prSet presAssocID="{0DFAB27B-BA5F-448B-924D-2347C95BB422}" presName="spaceRect" presStyleCnt="0"/>
      <dgm:spPr/>
    </dgm:pt>
    <dgm:pt modelId="{57D4924C-D0FE-4062-90F5-C659C027836C}" type="pres">
      <dgm:prSet presAssocID="{0DFAB27B-BA5F-448B-924D-2347C95BB422}" presName="parTx" presStyleLbl="revTx" presStyleIdx="0" presStyleCnt="6">
        <dgm:presLayoutVars>
          <dgm:chMax val="0"/>
          <dgm:chPref val="0"/>
        </dgm:presLayoutVars>
      </dgm:prSet>
      <dgm:spPr/>
    </dgm:pt>
    <dgm:pt modelId="{6CCB28B3-EE8A-4940-A5AA-9A5BC40F9E1C}" type="pres">
      <dgm:prSet presAssocID="{0DFAB27B-BA5F-448B-924D-2347C95BB422}" presName="desTx" presStyleLbl="revTx" presStyleIdx="1" presStyleCnt="6">
        <dgm:presLayoutVars/>
      </dgm:prSet>
      <dgm:spPr/>
    </dgm:pt>
    <dgm:pt modelId="{0736D49E-C8D8-4224-B709-85EC7047563E}" type="pres">
      <dgm:prSet presAssocID="{268E34D2-288C-4D80-86C0-96862C3D87B7}" presName="sibTrans" presStyleCnt="0"/>
      <dgm:spPr/>
    </dgm:pt>
    <dgm:pt modelId="{A93153CD-19E5-4202-99B2-733E45C5564A}" type="pres">
      <dgm:prSet presAssocID="{804C567A-A088-469A-B68E-C6A6EE7AB161}" presName="compNode" presStyleCnt="0"/>
      <dgm:spPr/>
    </dgm:pt>
    <dgm:pt modelId="{4B2D264E-34AE-4B35-B990-A86537BD6D0A}" type="pres">
      <dgm:prSet presAssocID="{804C567A-A088-469A-B68E-C6A6EE7AB161}" presName="bgRect" presStyleLbl="bgShp" presStyleIdx="1" presStyleCnt="5"/>
      <dgm:spPr/>
    </dgm:pt>
    <dgm:pt modelId="{75C9866C-FD84-4951-B02E-FB8692B5CBE6}" type="pres">
      <dgm:prSet presAssocID="{804C567A-A088-469A-B68E-C6A6EE7AB16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B87900A-D425-4910-B2BC-AC3C17E3409A}" type="pres">
      <dgm:prSet presAssocID="{804C567A-A088-469A-B68E-C6A6EE7AB161}" presName="spaceRect" presStyleCnt="0"/>
      <dgm:spPr/>
    </dgm:pt>
    <dgm:pt modelId="{CB261BFB-9FFC-4E42-81AB-DE146D5A4049}" type="pres">
      <dgm:prSet presAssocID="{804C567A-A088-469A-B68E-C6A6EE7AB161}" presName="parTx" presStyleLbl="revTx" presStyleIdx="2" presStyleCnt="6">
        <dgm:presLayoutVars>
          <dgm:chMax val="0"/>
          <dgm:chPref val="0"/>
        </dgm:presLayoutVars>
      </dgm:prSet>
      <dgm:spPr/>
    </dgm:pt>
    <dgm:pt modelId="{D7AFD57C-256A-4C34-BF5A-12CA707ACCD1}" type="pres">
      <dgm:prSet presAssocID="{0E613476-338A-48FE-BAB1-D15F519DCD69}" presName="sibTrans" presStyleCnt="0"/>
      <dgm:spPr/>
    </dgm:pt>
    <dgm:pt modelId="{3D994C83-DC9A-4E8C-AF5F-4CD36E068CD4}" type="pres">
      <dgm:prSet presAssocID="{FF0296F4-D83D-4CE0-9707-EF44F291E40A}" presName="compNode" presStyleCnt="0"/>
      <dgm:spPr/>
    </dgm:pt>
    <dgm:pt modelId="{7F809779-D0F3-4C35-90FE-64C64DE28CA8}" type="pres">
      <dgm:prSet presAssocID="{FF0296F4-D83D-4CE0-9707-EF44F291E40A}" presName="bgRect" presStyleLbl="bgShp" presStyleIdx="2" presStyleCnt="5"/>
      <dgm:spPr/>
    </dgm:pt>
    <dgm:pt modelId="{83C78B71-C09A-46C2-A3A7-FD1F6EC7D222}" type="pres">
      <dgm:prSet presAssocID="{FF0296F4-D83D-4CE0-9707-EF44F291E40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34A76347-7BC5-46B5-9F49-4872A3C3F41C}" type="pres">
      <dgm:prSet presAssocID="{FF0296F4-D83D-4CE0-9707-EF44F291E40A}" presName="spaceRect" presStyleCnt="0"/>
      <dgm:spPr/>
    </dgm:pt>
    <dgm:pt modelId="{F55A3A01-9F5F-4AD4-AC1E-3440473BC8BB}" type="pres">
      <dgm:prSet presAssocID="{FF0296F4-D83D-4CE0-9707-EF44F291E40A}" presName="parTx" presStyleLbl="revTx" presStyleIdx="3" presStyleCnt="6">
        <dgm:presLayoutVars>
          <dgm:chMax val="0"/>
          <dgm:chPref val="0"/>
        </dgm:presLayoutVars>
      </dgm:prSet>
      <dgm:spPr/>
    </dgm:pt>
    <dgm:pt modelId="{9D9F1F1E-9080-4AA8-9FD2-508E41260A93}" type="pres">
      <dgm:prSet presAssocID="{3125735E-7CB2-4C8E-B7B6-5F703B298A64}" presName="sibTrans" presStyleCnt="0"/>
      <dgm:spPr/>
    </dgm:pt>
    <dgm:pt modelId="{A2FB594A-977C-4E68-BE04-77663CF5E202}" type="pres">
      <dgm:prSet presAssocID="{57341257-206A-49D7-975E-C7F0C7A017A3}" presName="compNode" presStyleCnt="0"/>
      <dgm:spPr/>
    </dgm:pt>
    <dgm:pt modelId="{650617EB-128A-4DFF-B3DB-2499E0C10A70}" type="pres">
      <dgm:prSet presAssocID="{57341257-206A-49D7-975E-C7F0C7A017A3}" presName="bgRect" presStyleLbl="bgShp" presStyleIdx="3" presStyleCnt="5"/>
      <dgm:spPr/>
    </dgm:pt>
    <dgm:pt modelId="{F099A402-8398-4178-8FB0-9ED68E9F6254}" type="pres">
      <dgm:prSet presAssocID="{57341257-206A-49D7-975E-C7F0C7A017A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A6090F93-E1DE-4550-B366-49CA3588AA6A}" type="pres">
      <dgm:prSet presAssocID="{57341257-206A-49D7-975E-C7F0C7A017A3}" presName="spaceRect" presStyleCnt="0"/>
      <dgm:spPr/>
    </dgm:pt>
    <dgm:pt modelId="{1AFDB8C0-4BA3-479C-B01D-A27814B9A17E}" type="pres">
      <dgm:prSet presAssocID="{57341257-206A-49D7-975E-C7F0C7A017A3}" presName="parTx" presStyleLbl="revTx" presStyleIdx="4" presStyleCnt="6">
        <dgm:presLayoutVars>
          <dgm:chMax val="0"/>
          <dgm:chPref val="0"/>
        </dgm:presLayoutVars>
      </dgm:prSet>
      <dgm:spPr/>
    </dgm:pt>
    <dgm:pt modelId="{F38D8AAE-57AC-44C6-B4F1-868358365C07}" type="pres">
      <dgm:prSet presAssocID="{747E4176-35DB-4C0B-9CE7-D5AE861C6C71}" presName="sibTrans" presStyleCnt="0"/>
      <dgm:spPr/>
    </dgm:pt>
    <dgm:pt modelId="{AF0B689A-54CA-430A-AFC8-78D8E24B2119}" type="pres">
      <dgm:prSet presAssocID="{39CDBCC8-C10C-4BAD-A298-62B7162766BA}" presName="compNode" presStyleCnt="0"/>
      <dgm:spPr/>
    </dgm:pt>
    <dgm:pt modelId="{F18D89E0-DF12-40F1-8D57-792B5D3FE5D8}" type="pres">
      <dgm:prSet presAssocID="{39CDBCC8-C10C-4BAD-A298-62B7162766BA}" presName="bgRect" presStyleLbl="bgShp" presStyleIdx="4" presStyleCnt="5"/>
      <dgm:spPr/>
    </dgm:pt>
    <dgm:pt modelId="{F3421B5E-ACE7-4125-A3C6-95ACB2169FBA}" type="pres">
      <dgm:prSet presAssocID="{39CDBCC8-C10C-4BAD-A298-62B7162766B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2C617BDA-DC44-416B-BAE1-92E63AB6D373}" type="pres">
      <dgm:prSet presAssocID="{39CDBCC8-C10C-4BAD-A298-62B7162766BA}" presName="spaceRect" presStyleCnt="0"/>
      <dgm:spPr/>
    </dgm:pt>
    <dgm:pt modelId="{79D03217-4B89-40BE-8304-C97CC03C0F59}" type="pres">
      <dgm:prSet presAssocID="{39CDBCC8-C10C-4BAD-A298-62B7162766BA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9D13DC02-B65C-49A8-9AF8-CAD74D3D02A2}" srcId="{6E015750-9E7D-4FA5-A626-5DD3DF2241DD}" destId="{39CDBCC8-C10C-4BAD-A298-62B7162766BA}" srcOrd="4" destOrd="0" parTransId="{CE539A29-3B52-4B7A-9B84-CE47F5F44A09}" sibTransId="{A3C1D832-A34D-4DB8-B3C9-D4AD91268ADF}"/>
    <dgm:cxn modelId="{DF557709-86BE-4E0B-B319-F2C3A84A9867}" type="presOf" srcId="{48F9CE91-6D89-4342-A305-8EC3B889AFFD}" destId="{6CCB28B3-EE8A-4940-A5AA-9A5BC40F9E1C}" srcOrd="0" destOrd="2" presId="urn:microsoft.com/office/officeart/2018/2/layout/IconVerticalSolidList"/>
    <dgm:cxn modelId="{C42BE137-6635-4DC7-BA75-C727114AED17}" type="presOf" srcId="{86047DE6-3DB5-47C7-A663-3CA146732F0E}" destId="{6CCB28B3-EE8A-4940-A5AA-9A5BC40F9E1C}" srcOrd="0" destOrd="1" presId="urn:microsoft.com/office/officeart/2018/2/layout/IconVerticalSolidList"/>
    <dgm:cxn modelId="{6BFB3F39-2D0C-4AC9-B47F-BC1EEF3A5405}" type="presOf" srcId="{F731460C-E2A3-4EEA-8B97-8A6B0161F5F2}" destId="{6CCB28B3-EE8A-4940-A5AA-9A5BC40F9E1C}" srcOrd="0" destOrd="0" presId="urn:microsoft.com/office/officeart/2018/2/layout/IconVerticalSolidList"/>
    <dgm:cxn modelId="{7DDBE444-4197-4AD6-B873-C7629806B890}" srcId="{6E015750-9E7D-4FA5-A626-5DD3DF2241DD}" destId="{804C567A-A088-469A-B68E-C6A6EE7AB161}" srcOrd="1" destOrd="0" parTransId="{50AE5F99-6CDF-475B-AAB9-7348E07BD66F}" sibTransId="{0E613476-338A-48FE-BAB1-D15F519DCD69}"/>
    <dgm:cxn modelId="{67F1E865-E00B-45B7-AE1C-42578792D981}" srcId="{0DFAB27B-BA5F-448B-924D-2347C95BB422}" destId="{86047DE6-3DB5-47C7-A663-3CA146732F0E}" srcOrd="1" destOrd="0" parTransId="{F7AB485E-D878-4FE5-9644-73FA09624BE7}" sibTransId="{1425D024-9299-4B82-ADD9-0803320A0FE7}"/>
    <dgm:cxn modelId="{7D4A2050-6823-4895-868F-7A17A8B52F77}" type="presOf" srcId="{57341257-206A-49D7-975E-C7F0C7A017A3}" destId="{1AFDB8C0-4BA3-479C-B01D-A27814B9A17E}" srcOrd="0" destOrd="0" presId="urn:microsoft.com/office/officeart/2018/2/layout/IconVerticalSolidList"/>
    <dgm:cxn modelId="{D83B6978-0889-4120-A463-C72C591434B0}" srcId="{6E015750-9E7D-4FA5-A626-5DD3DF2241DD}" destId="{0DFAB27B-BA5F-448B-924D-2347C95BB422}" srcOrd="0" destOrd="0" parTransId="{B76FA552-BF16-4794-88F5-040C85844DEF}" sibTransId="{268E34D2-288C-4D80-86C0-96862C3D87B7}"/>
    <dgm:cxn modelId="{71D91259-3DAA-4181-96AD-E230D2113215}" type="presOf" srcId="{804C567A-A088-469A-B68E-C6A6EE7AB161}" destId="{CB261BFB-9FFC-4E42-81AB-DE146D5A4049}" srcOrd="0" destOrd="0" presId="urn:microsoft.com/office/officeart/2018/2/layout/IconVerticalSolidList"/>
    <dgm:cxn modelId="{FE56DE7D-3D8B-4C5E-8DD3-E9282F104D79}" srcId="{6E015750-9E7D-4FA5-A626-5DD3DF2241DD}" destId="{FF0296F4-D83D-4CE0-9707-EF44F291E40A}" srcOrd="2" destOrd="0" parTransId="{6FD36B6A-A867-4968-AEB7-72F81D9C57BC}" sibTransId="{3125735E-7CB2-4C8E-B7B6-5F703B298A64}"/>
    <dgm:cxn modelId="{E48E9A89-2A88-492E-B01E-2B0B82044F64}" type="presOf" srcId="{6E015750-9E7D-4FA5-A626-5DD3DF2241DD}" destId="{DE6BAB65-42EF-4841-B51E-7E15D786B3A6}" srcOrd="0" destOrd="0" presId="urn:microsoft.com/office/officeart/2018/2/layout/IconVerticalSolidList"/>
    <dgm:cxn modelId="{40ABDD9D-EB86-47AD-BDF8-27421E1BF851}" srcId="{0DFAB27B-BA5F-448B-924D-2347C95BB422}" destId="{48F9CE91-6D89-4342-A305-8EC3B889AFFD}" srcOrd="2" destOrd="0" parTransId="{30AA613C-9BEA-4E43-8CBF-D2C7DD14D062}" sibTransId="{7E938D25-BFBE-40CD-B32F-D09478D02A3C}"/>
    <dgm:cxn modelId="{5C991CAD-099A-46DB-8CBB-A1E6BFFA9383}" type="presOf" srcId="{39CDBCC8-C10C-4BAD-A298-62B7162766BA}" destId="{79D03217-4B89-40BE-8304-C97CC03C0F59}" srcOrd="0" destOrd="0" presId="urn:microsoft.com/office/officeart/2018/2/layout/IconVerticalSolidList"/>
    <dgm:cxn modelId="{C5FC5CB5-2150-4CC9-9A5D-C87C0309BDAD}" srcId="{6E015750-9E7D-4FA5-A626-5DD3DF2241DD}" destId="{57341257-206A-49D7-975E-C7F0C7A017A3}" srcOrd="3" destOrd="0" parTransId="{F1C8930A-DB1C-460B-951D-CFFBAC04590B}" sibTransId="{747E4176-35DB-4C0B-9CE7-D5AE861C6C71}"/>
    <dgm:cxn modelId="{4D5CE7BC-D403-4A14-9728-EB93DF1B6F77}" type="presOf" srcId="{0DFAB27B-BA5F-448B-924D-2347C95BB422}" destId="{57D4924C-D0FE-4062-90F5-C659C027836C}" srcOrd="0" destOrd="0" presId="urn:microsoft.com/office/officeart/2018/2/layout/IconVerticalSolidList"/>
    <dgm:cxn modelId="{E202F1CD-D5EA-4CE5-8BDC-02943EAB2BD1}" srcId="{0DFAB27B-BA5F-448B-924D-2347C95BB422}" destId="{F731460C-E2A3-4EEA-8B97-8A6B0161F5F2}" srcOrd="0" destOrd="0" parTransId="{82B8B481-3C63-4A9D-995B-961251EC7056}" sibTransId="{3F225A38-07C1-4F96-9025-0BAB2B546D83}"/>
    <dgm:cxn modelId="{739B2FD5-B606-47D9-88C8-12CE5A895A83}" type="presOf" srcId="{FF0296F4-D83D-4CE0-9707-EF44F291E40A}" destId="{F55A3A01-9F5F-4AD4-AC1E-3440473BC8BB}" srcOrd="0" destOrd="0" presId="urn:microsoft.com/office/officeart/2018/2/layout/IconVerticalSolidList"/>
    <dgm:cxn modelId="{09DC723F-E98B-4734-BBF0-C5856A3E7B9A}" type="presParOf" srcId="{DE6BAB65-42EF-4841-B51E-7E15D786B3A6}" destId="{BA1BA5F2-46D4-4FEB-B873-EACA0B668AAB}" srcOrd="0" destOrd="0" presId="urn:microsoft.com/office/officeart/2018/2/layout/IconVerticalSolidList"/>
    <dgm:cxn modelId="{D0E300F8-B136-439D-A631-B8AEE5E738DF}" type="presParOf" srcId="{BA1BA5F2-46D4-4FEB-B873-EACA0B668AAB}" destId="{0EFCF971-FC59-4F6C-8A7D-7F91951B992F}" srcOrd="0" destOrd="0" presId="urn:microsoft.com/office/officeart/2018/2/layout/IconVerticalSolidList"/>
    <dgm:cxn modelId="{1506FEBF-3EFC-435B-A776-55E2FE84BA72}" type="presParOf" srcId="{BA1BA5F2-46D4-4FEB-B873-EACA0B668AAB}" destId="{EA947B01-8897-415F-B9E0-931592971546}" srcOrd="1" destOrd="0" presId="urn:microsoft.com/office/officeart/2018/2/layout/IconVerticalSolidList"/>
    <dgm:cxn modelId="{ED74A80F-8EDF-4A26-9FE3-B904D24541FE}" type="presParOf" srcId="{BA1BA5F2-46D4-4FEB-B873-EACA0B668AAB}" destId="{393A4FAD-7408-461B-96B4-91E15DE7AE2D}" srcOrd="2" destOrd="0" presId="urn:microsoft.com/office/officeart/2018/2/layout/IconVerticalSolidList"/>
    <dgm:cxn modelId="{32EE8D98-742E-445A-84F8-7FE805AF1BBF}" type="presParOf" srcId="{BA1BA5F2-46D4-4FEB-B873-EACA0B668AAB}" destId="{57D4924C-D0FE-4062-90F5-C659C027836C}" srcOrd="3" destOrd="0" presId="urn:microsoft.com/office/officeart/2018/2/layout/IconVerticalSolidList"/>
    <dgm:cxn modelId="{738B264A-A1BA-4450-86A0-FC9AA56F9826}" type="presParOf" srcId="{BA1BA5F2-46D4-4FEB-B873-EACA0B668AAB}" destId="{6CCB28B3-EE8A-4940-A5AA-9A5BC40F9E1C}" srcOrd="4" destOrd="0" presId="urn:microsoft.com/office/officeart/2018/2/layout/IconVerticalSolidList"/>
    <dgm:cxn modelId="{4291C651-45EC-47F7-9380-944B44A9B356}" type="presParOf" srcId="{DE6BAB65-42EF-4841-B51E-7E15D786B3A6}" destId="{0736D49E-C8D8-4224-B709-85EC7047563E}" srcOrd="1" destOrd="0" presId="urn:microsoft.com/office/officeart/2018/2/layout/IconVerticalSolidList"/>
    <dgm:cxn modelId="{1B5A1046-D635-4F5F-9F1A-AC492CB70ACB}" type="presParOf" srcId="{DE6BAB65-42EF-4841-B51E-7E15D786B3A6}" destId="{A93153CD-19E5-4202-99B2-733E45C5564A}" srcOrd="2" destOrd="0" presId="urn:microsoft.com/office/officeart/2018/2/layout/IconVerticalSolidList"/>
    <dgm:cxn modelId="{A279B1B4-0E4C-4C14-B6FE-50798787EE7B}" type="presParOf" srcId="{A93153CD-19E5-4202-99B2-733E45C5564A}" destId="{4B2D264E-34AE-4B35-B990-A86537BD6D0A}" srcOrd="0" destOrd="0" presId="urn:microsoft.com/office/officeart/2018/2/layout/IconVerticalSolidList"/>
    <dgm:cxn modelId="{06566F9B-FB44-424D-AD5F-1C01741FFA32}" type="presParOf" srcId="{A93153CD-19E5-4202-99B2-733E45C5564A}" destId="{75C9866C-FD84-4951-B02E-FB8692B5CBE6}" srcOrd="1" destOrd="0" presId="urn:microsoft.com/office/officeart/2018/2/layout/IconVerticalSolidList"/>
    <dgm:cxn modelId="{D61A63CC-2C0F-4EF1-94CC-F651ECCB385E}" type="presParOf" srcId="{A93153CD-19E5-4202-99B2-733E45C5564A}" destId="{DB87900A-D425-4910-B2BC-AC3C17E3409A}" srcOrd="2" destOrd="0" presId="urn:microsoft.com/office/officeart/2018/2/layout/IconVerticalSolidList"/>
    <dgm:cxn modelId="{AB5DE40A-91AA-4678-89E0-A08663A2B1AC}" type="presParOf" srcId="{A93153CD-19E5-4202-99B2-733E45C5564A}" destId="{CB261BFB-9FFC-4E42-81AB-DE146D5A4049}" srcOrd="3" destOrd="0" presId="urn:microsoft.com/office/officeart/2018/2/layout/IconVerticalSolidList"/>
    <dgm:cxn modelId="{336DB7BF-347F-4136-8CE6-47BE603C6AB8}" type="presParOf" srcId="{DE6BAB65-42EF-4841-B51E-7E15D786B3A6}" destId="{D7AFD57C-256A-4C34-BF5A-12CA707ACCD1}" srcOrd="3" destOrd="0" presId="urn:microsoft.com/office/officeart/2018/2/layout/IconVerticalSolidList"/>
    <dgm:cxn modelId="{04711A69-1708-4BDE-9C55-75CD26B71E37}" type="presParOf" srcId="{DE6BAB65-42EF-4841-B51E-7E15D786B3A6}" destId="{3D994C83-DC9A-4E8C-AF5F-4CD36E068CD4}" srcOrd="4" destOrd="0" presId="urn:microsoft.com/office/officeart/2018/2/layout/IconVerticalSolidList"/>
    <dgm:cxn modelId="{C18F7FF5-81FC-4B5A-AC66-2E5BAA4E3A4F}" type="presParOf" srcId="{3D994C83-DC9A-4E8C-AF5F-4CD36E068CD4}" destId="{7F809779-D0F3-4C35-90FE-64C64DE28CA8}" srcOrd="0" destOrd="0" presId="urn:microsoft.com/office/officeart/2018/2/layout/IconVerticalSolidList"/>
    <dgm:cxn modelId="{ED67A85D-8001-4334-9338-03C6A5DA6694}" type="presParOf" srcId="{3D994C83-DC9A-4E8C-AF5F-4CD36E068CD4}" destId="{83C78B71-C09A-46C2-A3A7-FD1F6EC7D222}" srcOrd="1" destOrd="0" presId="urn:microsoft.com/office/officeart/2018/2/layout/IconVerticalSolidList"/>
    <dgm:cxn modelId="{1DCC1622-A1FC-4373-8799-FDB0E3A35C43}" type="presParOf" srcId="{3D994C83-DC9A-4E8C-AF5F-4CD36E068CD4}" destId="{34A76347-7BC5-46B5-9F49-4872A3C3F41C}" srcOrd="2" destOrd="0" presId="urn:microsoft.com/office/officeart/2018/2/layout/IconVerticalSolidList"/>
    <dgm:cxn modelId="{07CFDCC1-458F-439B-9DCF-95DD9A1A5F39}" type="presParOf" srcId="{3D994C83-DC9A-4E8C-AF5F-4CD36E068CD4}" destId="{F55A3A01-9F5F-4AD4-AC1E-3440473BC8BB}" srcOrd="3" destOrd="0" presId="urn:microsoft.com/office/officeart/2018/2/layout/IconVerticalSolidList"/>
    <dgm:cxn modelId="{0FC3FB61-CD32-48AD-A1F3-AB485B0C0DEF}" type="presParOf" srcId="{DE6BAB65-42EF-4841-B51E-7E15D786B3A6}" destId="{9D9F1F1E-9080-4AA8-9FD2-508E41260A93}" srcOrd="5" destOrd="0" presId="urn:microsoft.com/office/officeart/2018/2/layout/IconVerticalSolidList"/>
    <dgm:cxn modelId="{C6AF8C79-FCAE-427F-BC29-EFEAF2376ADB}" type="presParOf" srcId="{DE6BAB65-42EF-4841-B51E-7E15D786B3A6}" destId="{A2FB594A-977C-4E68-BE04-77663CF5E202}" srcOrd="6" destOrd="0" presId="urn:microsoft.com/office/officeart/2018/2/layout/IconVerticalSolidList"/>
    <dgm:cxn modelId="{465CDE8A-2D78-472B-9057-6FAC4C18B307}" type="presParOf" srcId="{A2FB594A-977C-4E68-BE04-77663CF5E202}" destId="{650617EB-128A-4DFF-B3DB-2499E0C10A70}" srcOrd="0" destOrd="0" presId="urn:microsoft.com/office/officeart/2018/2/layout/IconVerticalSolidList"/>
    <dgm:cxn modelId="{C916C1DA-4E7C-4EA0-BEDD-B7B426B02355}" type="presParOf" srcId="{A2FB594A-977C-4E68-BE04-77663CF5E202}" destId="{F099A402-8398-4178-8FB0-9ED68E9F6254}" srcOrd="1" destOrd="0" presId="urn:microsoft.com/office/officeart/2018/2/layout/IconVerticalSolidList"/>
    <dgm:cxn modelId="{BA26E53D-94B0-4A62-A69E-C6504F125AA4}" type="presParOf" srcId="{A2FB594A-977C-4E68-BE04-77663CF5E202}" destId="{A6090F93-E1DE-4550-B366-49CA3588AA6A}" srcOrd="2" destOrd="0" presId="urn:microsoft.com/office/officeart/2018/2/layout/IconVerticalSolidList"/>
    <dgm:cxn modelId="{8A72B124-65A7-4403-AA0D-7E68F35705FC}" type="presParOf" srcId="{A2FB594A-977C-4E68-BE04-77663CF5E202}" destId="{1AFDB8C0-4BA3-479C-B01D-A27814B9A17E}" srcOrd="3" destOrd="0" presId="urn:microsoft.com/office/officeart/2018/2/layout/IconVerticalSolidList"/>
    <dgm:cxn modelId="{D62BF03B-29E4-4F04-B24C-598C39D226F6}" type="presParOf" srcId="{DE6BAB65-42EF-4841-B51E-7E15D786B3A6}" destId="{F38D8AAE-57AC-44C6-B4F1-868358365C07}" srcOrd="7" destOrd="0" presId="urn:microsoft.com/office/officeart/2018/2/layout/IconVerticalSolidList"/>
    <dgm:cxn modelId="{A57499CF-8A27-4C86-85C9-67F293D93739}" type="presParOf" srcId="{DE6BAB65-42EF-4841-B51E-7E15D786B3A6}" destId="{AF0B689A-54CA-430A-AFC8-78D8E24B2119}" srcOrd="8" destOrd="0" presId="urn:microsoft.com/office/officeart/2018/2/layout/IconVerticalSolidList"/>
    <dgm:cxn modelId="{F949426A-FE69-4879-8AD0-C3386060EFC9}" type="presParOf" srcId="{AF0B689A-54CA-430A-AFC8-78D8E24B2119}" destId="{F18D89E0-DF12-40F1-8D57-792B5D3FE5D8}" srcOrd="0" destOrd="0" presId="urn:microsoft.com/office/officeart/2018/2/layout/IconVerticalSolidList"/>
    <dgm:cxn modelId="{9113668A-D9E9-427A-847B-6A9B9D66A055}" type="presParOf" srcId="{AF0B689A-54CA-430A-AFC8-78D8E24B2119}" destId="{F3421B5E-ACE7-4125-A3C6-95ACB2169FBA}" srcOrd="1" destOrd="0" presId="urn:microsoft.com/office/officeart/2018/2/layout/IconVerticalSolidList"/>
    <dgm:cxn modelId="{B408B055-5195-465E-9F2E-7C87007BCFD6}" type="presParOf" srcId="{AF0B689A-54CA-430A-AFC8-78D8E24B2119}" destId="{2C617BDA-DC44-416B-BAE1-92E63AB6D373}" srcOrd="2" destOrd="0" presId="urn:microsoft.com/office/officeart/2018/2/layout/IconVerticalSolidList"/>
    <dgm:cxn modelId="{FF718778-3A6E-48A2-BDF2-8A741AE85E5F}" type="presParOf" srcId="{AF0B689A-54CA-430A-AFC8-78D8E24B2119}" destId="{79D03217-4B89-40BE-8304-C97CC03C0F5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3D457E-630A-4EFC-AD7F-2D60F301888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4B150C-BF80-4991-8241-7DA126A234D8}">
      <dgm:prSet/>
      <dgm:spPr/>
      <dgm:t>
        <a:bodyPr/>
        <a:lstStyle/>
        <a:p>
          <a:r>
            <a:rPr lang="en-US" dirty="0"/>
            <a:t>Medical oncologists</a:t>
          </a:r>
        </a:p>
      </dgm:t>
    </dgm:pt>
    <dgm:pt modelId="{1C01F3FC-37FC-46ED-A619-8CDCE94D371F}" type="parTrans" cxnId="{D58DF6FA-4D86-440A-91F8-3A29AB75208A}">
      <dgm:prSet/>
      <dgm:spPr/>
      <dgm:t>
        <a:bodyPr/>
        <a:lstStyle/>
        <a:p>
          <a:endParaRPr lang="en-US"/>
        </a:p>
      </dgm:t>
    </dgm:pt>
    <dgm:pt modelId="{7E4C6964-CB4C-4020-9712-DDF02C3C504A}" type="sibTrans" cxnId="{D58DF6FA-4D86-440A-91F8-3A29AB75208A}">
      <dgm:prSet/>
      <dgm:spPr/>
      <dgm:t>
        <a:bodyPr/>
        <a:lstStyle/>
        <a:p>
          <a:endParaRPr lang="en-US"/>
        </a:p>
      </dgm:t>
    </dgm:pt>
    <dgm:pt modelId="{7FF28EE0-293E-4B0D-925C-44841F302961}">
      <dgm:prSet/>
      <dgm:spPr/>
    </dgm:pt>
    <dgm:pt modelId="{96E29358-9644-49A2-9DBD-0C2F07D6C4E8}" type="parTrans" cxnId="{19ABEF37-C4A8-4687-813F-0CF153A7C48F}">
      <dgm:prSet/>
      <dgm:spPr/>
      <dgm:t>
        <a:bodyPr/>
        <a:lstStyle/>
        <a:p>
          <a:endParaRPr lang="en-US"/>
        </a:p>
      </dgm:t>
    </dgm:pt>
    <dgm:pt modelId="{6E756F60-94D6-4B1A-B9ED-F45B1C5AF956}" type="sibTrans" cxnId="{19ABEF37-C4A8-4687-813F-0CF153A7C48F}">
      <dgm:prSet/>
      <dgm:spPr/>
      <dgm:t>
        <a:bodyPr/>
        <a:lstStyle/>
        <a:p>
          <a:endParaRPr lang="en-US"/>
        </a:p>
      </dgm:t>
    </dgm:pt>
    <dgm:pt modelId="{C179CCF6-A5E9-4670-A300-92D48128100B}">
      <dgm:prSet/>
      <dgm:spPr/>
    </dgm:pt>
    <dgm:pt modelId="{0A26542C-9575-41C0-A32C-4E99FA7F60EC}" type="parTrans" cxnId="{442974A6-C278-4A74-91FE-9783BAB76AB4}">
      <dgm:prSet/>
      <dgm:spPr/>
      <dgm:t>
        <a:bodyPr/>
        <a:lstStyle/>
        <a:p>
          <a:endParaRPr lang="en-US"/>
        </a:p>
      </dgm:t>
    </dgm:pt>
    <dgm:pt modelId="{6F045C8D-1FB0-4C67-ADC9-8A0A7A35FD60}" type="sibTrans" cxnId="{442974A6-C278-4A74-91FE-9783BAB76AB4}">
      <dgm:prSet/>
      <dgm:spPr/>
      <dgm:t>
        <a:bodyPr/>
        <a:lstStyle/>
        <a:p>
          <a:endParaRPr lang="en-US"/>
        </a:p>
      </dgm:t>
    </dgm:pt>
    <dgm:pt modelId="{50A32D41-CA89-453D-AE5C-5C87D4818E6B}">
      <dgm:prSet/>
      <dgm:spPr/>
    </dgm:pt>
    <dgm:pt modelId="{3A1F41B4-3200-46AD-975D-63D1DB1486C5}" type="parTrans" cxnId="{A89A5251-AD65-457F-94EB-B9758B9E9475}">
      <dgm:prSet/>
      <dgm:spPr/>
      <dgm:t>
        <a:bodyPr/>
        <a:lstStyle/>
        <a:p>
          <a:endParaRPr lang="en-US"/>
        </a:p>
      </dgm:t>
    </dgm:pt>
    <dgm:pt modelId="{2EA4573F-43F1-4C5C-9427-1591B660DEE8}" type="sibTrans" cxnId="{A89A5251-AD65-457F-94EB-B9758B9E9475}">
      <dgm:prSet/>
      <dgm:spPr/>
      <dgm:t>
        <a:bodyPr/>
        <a:lstStyle/>
        <a:p>
          <a:endParaRPr lang="en-US"/>
        </a:p>
      </dgm:t>
    </dgm:pt>
    <dgm:pt modelId="{42B4EE93-29EF-4F8A-8ADD-32EE5A15444A}">
      <dgm:prSet/>
      <dgm:spPr/>
    </dgm:pt>
    <dgm:pt modelId="{E93B740A-1AE7-4066-B145-A8A46E0B8EAA}" type="parTrans" cxnId="{DB23A53A-0BE1-40A2-B303-DEEFF1B1A889}">
      <dgm:prSet/>
      <dgm:spPr/>
      <dgm:t>
        <a:bodyPr/>
        <a:lstStyle/>
        <a:p>
          <a:endParaRPr lang="en-US"/>
        </a:p>
      </dgm:t>
    </dgm:pt>
    <dgm:pt modelId="{1DEFD24C-757F-41FF-8809-1BA2671E1095}" type="sibTrans" cxnId="{DB23A53A-0BE1-40A2-B303-DEEFF1B1A889}">
      <dgm:prSet/>
      <dgm:spPr/>
      <dgm:t>
        <a:bodyPr/>
        <a:lstStyle/>
        <a:p>
          <a:endParaRPr lang="en-US"/>
        </a:p>
      </dgm:t>
    </dgm:pt>
    <dgm:pt modelId="{515EE248-57ED-4721-94EB-5AA7D5E6E794}">
      <dgm:prSet/>
      <dgm:spPr/>
    </dgm:pt>
    <dgm:pt modelId="{6E791880-F74A-4A41-81FD-A3362C8A750D}" type="parTrans" cxnId="{7F153013-A8F0-4840-AB27-9305E6F595F8}">
      <dgm:prSet/>
      <dgm:spPr/>
      <dgm:t>
        <a:bodyPr/>
        <a:lstStyle/>
        <a:p>
          <a:endParaRPr lang="en-US"/>
        </a:p>
      </dgm:t>
    </dgm:pt>
    <dgm:pt modelId="{56937927-709B-41A2-BDBA-A5DAB7950594}" type="sibTrans" cxnId="{7F153013-A8F0-4840-AB27-9305E6F595F8}">
      <dgm:prSet/>
      <dgm:spPr/>
      <dgm:t>
        <a:bodyPr/>
        <a:lstStyle/>
        <a:p>
          <a:endParaRPr lang="en-US"/>
        </a:p>
      </dgm:t>
    </dgm:pt>
    <dgm:pt modelId="{2FFA82C2-1FCE-422A-8D9F-DC3CEFADB0D7}">
      <dgm:prSet/>
      <dgm:spPr/>
    </dgm:pt>
    <dgm:pt modelId="{E7F0FF45-4C7A-418E-BB30-0433F16C249A}" type="parTrans" cxnId="{C1A04683-A02B-4A7D-9F38-F604ABEA8601}">
      <dgm:prSet/>
      <dgm:spPr/>
      <dgm:t>
        <a:bodyPr/>
        <a:lstStyle/>
        <a:p>
          <a:endParaRPr lang="en-US"/>
        </a:p>
      </dgm:t>
    </dgm:pt>
    <dgm:pt modelId="{087A130C-6E55-4A8A-882C-E313766FB206}" type="sibTrans" cxnId="{C1A04683-A02B-4A7D-9F38-F604ABEA8601}">
      <dgm:prSet/>
      <dgm:spPr/>
      <dgm:t>
        <a:bodyPr/>
        <a:lstStyle/>
        <a:p>
          <a:endParaRPr lang="en-US"/>
        </a:p>
      </dgm:t>
    </dgm:pt>
    <dgm:pt modelId="{81B05A8E-B862-4132-AE06-BEF414F20377}">
      <dgm:prSet/>
      <dgm:spPr/>
    </dgm:pt>
    <dgm:pt modelId="{6333053C-F3A5-4C9D-BC9B-ECBE0ADEB750}" type="parTrans" cxnId="{A690925E-BB2D-4BAA-880A-EF80EC7C2E04}">
      <dgm:prSet/>
      <dgm:spPr/>
      <dgm:t>
        <a:bodyPr/>
        <a:lstStyle/>
        <a:p>
          <a:endParaRPr lang="en-US"/>
        </a:p>
      </dgm:t>
    </dgm:pt>
    <dgm:pt modelId="{53906D05-8C40-499E-9B2F-422487206B59}" type="sibTrans" cxnId="{A690925E-BB2D-4BAA-880A-EF80EC7C2E04}">
      <dgm:prSet/>
      <dgm:spPr/>
      <dgm:t>
        <a:bodyPr/>
        <a:lstStyle/>
        <a:p>
          <a:endParaRPr lang="en-US"/>
        </a:p>
      </dgm:t>
    </dgm:pt>
    <dgm:pt modelId="{34BB4612-A253-4A6E-B8EF-E350BCBB9ABF}">
      <dgm:prSet/>
      <dgm:spPr/>
    </dgm:pt>
    <dgm:pt modelId="{DF14B69A-7EBD-4DAC-BE74-415C2D90F306}" type="parTrans" cxnId="{910F1AEA-4964-4A69-B776-28E3896A9AD0}">
      <dgm:prSet/>
      <dgm:spPr/>
      <dgm:t>
        <a:bodyPr/>
        <a:lstStyle/>
        <a:p>
          <a:endParaRPr lang="en-US"/>
        </a:p>
      </dgm:t>
    </dgm:pt>
    <dgm:pt modelId="{88344520-AA06-4D81-BE1D-362B99FD04AC}" type="sibTrans" cxnId="{910F1AEA-4964-4A69-B776-28E3896A9AD0}">
      <dgm:prSet/>
      <dgm:spPr/>
      <dgm:t>
        <a:bodyPr/>
        <a:lstStyle/>
        <a:p>
          <a:endParaRPr lang="en-US"/>
        </a:p>
      </dgm:t>
    </dgm:pt>
    <dgm:pt modelId="{E4A180B2-7281-4382-B422-6E2596D5159C}">
      <dgm:prSet/>
      <dgm:spPr/>
      <dgm:t>
        <a:bodyPr/>
        <a:lstStyle/>
        <a:p>
          <a:r>
            <a:rPr lang="en-US" dirty="0"/>
            <a:t>Drug Shortage Response Team</a:t>
          </a:r>
        </a:p>
      </dgm:t>
    </dgm:pt>
    <dgm:pt modelId="{E8179B73-0B8E-45F5-A14C-B4E848205F4B}" type="parTrans" cxnId="{FF615DCE-B072-433B-94FB-8AB1D4B1899A}">
      <dgm:prSet/>
      <dgm:spPr/>
      <dgm:t>
        <a:bodyPr/>
        <a:lstStyle/>
        <a:p>
          <a:endParaRPr lang="en-US"/>
        </a:p>
      </dgm:t>
    </dgm:pt>
    <dgm:pt modelId="{305687DD-E912-4B84-9A5B-F9C1C12D8BC2}" type="sibTrans" cxnId="{FF615DCE-B072-433B-94FB-8AB1D4B1899A}">
      <dgm:prSet/>
      <dgm:spPr/>
      <dgm:t>
        <a:bodyPr/>
        <a:lstStyle/>
        <a:p>
          <a:endParaRPr lang="en-US"/>
        </a:p>
      </dgm:t>
    </dgm:pt>
    <dgm:pt modelId="{5B34AD25-9171-4C53-AEBF-A3FA89C24DF6}">
      <dgm:prSet/>
      <dgm:spPr/>
      <dgm:t>
        <a:bodyPr/>
        <a:lstStyle/>
        <a:p>
          <a:r>
            <a:rPr lang="en-US" dirty="0"/>
            <a:t>Patient Safety</a:t>
          </a:r>
        </a:p>
      </dgm:t>
    </dgm:pt>
    <dgm:pt modelId="{5E57CFE8-D1FF-4EEA-AD19-455B9CBB790F}" type="parTrans" cxnId="{F347A408-3B49-41CE-820D-F199E2EEDAEA}">
      <dgm:prSet/>
      <dgm:spPr/>
      <dgm:t>
        <a:bodyPr/>
        <a:lstStyle/>
        <a:p>
          <a:endParaRPr lang="en-US"/>
        </a:p>
      </dgm:t>
    </dgm:pt>
    <dgm:pt modelId="{456AD21D-D582-48B7-A919-76DB20DB2D77}" type="sibTrans" cxnId="{F347A408-3B49-41CE-820D-F199E2EEDAEA}">
      <dgm:prSet/>
      <dgm:spPr/>
      <dgm:t>
        <a:bodyPr/>
        <a:lstStyle/>
        <a:p>
          <a:endParaRPr lang="en-US"/>
        </a:p>
      </dgm:t>
    </dgm:pt>
    <dgm:pt modelId="{60922D51-CCB5-4B23-BB45-522BE9497F4F}">
      <dgm:prSet/>
      <dgm:spPr/>
      <dgm:t>
        <a:bodyPr/>
        <a:lstStyle/>
        <a:p>
          <a:r>
            <a:rPr lang="en-US" dirty="0"/>
            <a:t>Clinical Risk Management</a:t>
          </a:r>
        </a:p>
      </dgm:t>
    </dgm:pt>
    <dgm:pt modelId="{E2358263-0D88-42AB-B9BC-ABC666A39362}" type="parTrans" cxnId="{6326A985-CC6C-4089-935F-2C05936AC3D7}">
      <dgm:prSet/>
      <dgm:spPr/>
      <dgm:t>
        <a:bodyPr/>
        <a:lstStyle/>
        <a:p>
          <a:endParaRPr lang="en-US"/>
        </a:p>
      </dgm:t>
    </dgm:pt>
    <dgm:pt modelId="{414FF144-0058-4086-A75B-19FC50384085}" type="sibTrans" cxnId="{6326A985-CC6C-4089-935F-2C05936AC3D7}">
      <dgm:prSet/>
      <dgm:spPr/>
      <dgm:t>
        <a:bodyPr/>
        <a:lstStyle/>
        <a:p>
          <a:endParaRPr lang="en-US"/>
        </a:p>
      </dgm:t>
    </dgm:pt>
    <dgm:pt modelId="{A07627EC-1D1D-47B0-8356-CA1D8FA44594}">
      <dgm:prSet/>
      <dgm:spPr/>
      <dgm:t>
        <a:bodyPr/>
        <a:lstStyle/>
        <a:p>
          <a:r>
            <a:rPr lang="en-US" dirty="0"/>
            <a:t>Ethics</a:t>
          </a:r>
        </a:p>
      </dgm:t>
    </dgm:pt>
    <dgm:pt modelId="{02EF6627-029B-49D3-9B10-AD22AC204580}" type="parTrans" cxnId="{AB02AA6F-A1DD-4148-BDF4-3DA287C104BC}">
      <dgm:prSet/>
      <dgm:spPr/>
      <dgm:t>
        <a:bodyPr/>
        <a:lstStyle/>
        <a:p>
          <a:endParaRPr lang="en-US"/>
        </a:p>
      </dgm:t>
    </dgm:pt>
    <dgm:pt modelId="{857FE162-D009-44A6-9E28-BF35364B237A}" type="sibTrans" cxnId="{AB02AA6F-A1DD-4148-BDF4-3DA287C104BC}">
      <dgm:prSet/>
      <dgm:spPr/>
      <dgm:t>
        <a:bodyPr/>
        <a:lstStyle/>
        <a:p>
          <a:endParaRPr lang="en-US"/>
        </a:p>
      </dgm:t>
    </dgm:pt>
    <dgm:pt modelId="{AB592466-CAF8-42A0-9EBC-316E1E22BE8A}">
      <dgm:prSet/>
      <dgm:spPr/>
      <dgm:t>
        <a:bodyPr/>
        <a:lstStyle/>
        <a:p>
          <a:r>
            <a:rPr lang="en-US" dirty="0"/>
            <a:t>Nursing</a:t>
          </a:r>
        </a:p>
      </dgm:t>
    </dgm:pt>
    <dgm:pt modelId="{B4AC3B18-B648-438D-81E2-9260FD2C96D4}" type="parTrans" cxnId="{3033B2BA-D0AA-49EC-A388-934C4259D853}">
      <dgm:prSet/>
      <dgm:spPr/>
      <dgm:t>
        <a:bodyPr/>
        <a:lstStyle/>
        <a:p>
          <a:endParaRPr lang="en-US"/>
        </a:p>
      </dgm:t>
    </dgm:pt>
    <dgm:pt modelId="{0997666C-337D-4FE7-AC22-2D8502F91F08}" type="sibTrans" cxnId="{3033B2BA-D0AA-49EC-A388-934C4259D853}">
      <dgm:prSet/>
      <dgm:spPr/>
      <dgm:t>
        <a:bodyPr/>
        <a:lstStyle/>
        <a:p>
          <a:endParaRPr lang="en-US"/>
        </a:p>
      </dgm:t>
    </dgm:pt>
    <dgm:pt modelId="{0F2CF063-3E59-43A1-8EEA-4E178386595F}">
      <dgm:prSet/>
      <dgm:spPr/>
      <dgm:t>
        <a:bodyPr/>
        <a:lstStyle/>
        <a:p>
          <a:r>
            <a:rPr lang="en-US" dirty="0"/>
            <a:t>Pharmacy</a:t>
          </a:r>
        </a:p>
      </dgm:t>
    </dgm:pt>
    <dgm:pt modelId="{B1294A78-D30D-4617-8E96-C07E12889798}" type="parTrans" cxnId="{57CBADC0-4E92-4727-A803-3EB34F832546}">
      <dgm:prSet/>
      <dgm:spPr/>
      <dgm:t>
        <a:bodyPr/>
        <a:lstStyle/>
        <a:p>
          <a:endParaRPr lang="en-US"/>
        </a:p>
      </dgm:t>
    </dgm:pt>
    <dgm:pt modelId="{F15C7DC5-9E08-4FD5-864F-311EF4A65F25}" type="sibTrans" cxnId="{57CBADC0-4E92-4727-A803-3EB34F832546}">
      <dgm:prSet/>
      <dgm:spPr/>
      <dgm:t>
        <a:bodyPr/>
        <a:lstStyle/>
        <a:p>
          <a:endParaRPr lang="en-US"/>
        </a:p>
      </dgm:t>
    </dgm:pt>
    <dgm:pt modelId="{AE3BB605-EC11-4D49-8FB0-38FB6AAFA674}">
      <dgm:prSet/>
      <dgm:spPr/>
      <dgm:t>
        <a:bodyPr/>
        <a:lstStyle/>
        <a:p>
          <a:r>
            <a:rPr lang="en-US" dirty="0"/>
            <a:t>Spiritual Care</a:t>
          </a:r>
        </a:p>
      </dgm:t>
    </dgm:pt>
    <dgm:pt modelId="{F91B0216-7FD6-47D7-8E0A-3AFB0D570CE3}" type="parTrans" cxnId="{A5688354-08CF-4F47-8E5E-A6BE2433CAFF}">
      <dgm:prSet/>
      <dgm:spPr/>
      <dgm:t>
        <a:bodyPr/>
        <a:lstStyle/>
        <a:p>
          <a:endParaRPr lang="en-US"/>
        </a:p>
      </dgm:t>
    </dgm:pt>
    <dgm:pt modelId="{6086CA0B-CB09-4468-8DE7-D84A8FD5D2DE}" type="sibTrans" cxnId="{A5688354-08CF-4F47-8E5E-A6BE2433CAFF}">
      <dgm:prSet/>
      <dgm:spPr/>
      <dgm:t>
        <a:bodyPr/>
        <a:lstStyle/>
        <a:p>
          <a:endParaRPr lang="en-US"/>
        </a:p>
      </dgm:t>
    </dgm:pt>
    <dgm:pt modelId="{FDABC5F8-9C3E-468C-8183-A22F7113AAD1}">
      <dgm:prSet/>
      <dgm:spPr/>
      <dgm:t>
        <a:bodyPr/>
        <a:lstStyle/>
        <a:p>
          <a:r>
            <a:rPr lang="en-US" dirty="0"/>
            <a:t>Public Affairs</a:t>
          </a:r>
        </a:p>
      </dgm:t>
    </dgm:pt>
    <dgm:pt modelId="{F8D30450-BA8C-457C-875E-32455133DBE9}" type="parTrans" cxnId="{D49738BC-7937-47E1-9460-DC9BAB0A9CEF}">
      <dgm:prSet/>
      <dgm:spPr/>
      <dgm:t>
        <a:bodyPr/>
        <a:lstStyle/>
        <a:p>
          <a:endParaRPr lang="en-US"/>
        </a:p>
      </dgm:t>
    </dgm:pt>
    <dgm:pt modelId="{796FCEA4-65C5-46E7-8898-6CBAAF49184C}" type="sibTrans" cxnId="{D49738BC-7937-47E1-9460-DC9BAB0A9CEF}">
      <dgm:prSet/>
      <dgm:spPr/>
      <dgm:t>
        <a:bodyPr/>
        <a:lstStyle/>
        <a:p>
          <a:endParaRPr lang="en-US"/>
        </a:p>
      </dgm:t>
    </dgm:pt>
    <dgm:pt modelId="{0854547C-3AD0-407B-9A96-47F2A715CD1E}">
      <dgm:prSet/>
      <dgm:spPr/>
      <dgm:t>
        <a:bodyPr/>
        <a:lstStyle/>
        <a:p>
          <a:r>
            <a:rPr lang="en-US" dirty="0"/>
            <a:t>Emergency Preparedness</a:t>
          </a:r>
        </a:p>
      </dgm:t>
    </dgm:pt>
    <dgm:pt modelId="{548296FB-74B5-4CD3-9380-75E549A594B9}" type="parTrans" cxnId="{E5FB2589-F5E6-487D-9411-8524E1274959}">
      <dgm:prSet/>
      <dgm:spPr/>
      <dgm:t>
        <a:bodyPr/>
        <a:lstStyle/>
        <a:p>
          <a:endParaRPr lang="en-US"/>
        </a:p>
      </dgm:t>
    </dgm:pt>
    <dgm:pt modelId="{A3E36F72-44BD-4012-A14E-07DA39C3D9FB}" type="sibTrans" cxnId="{E5FB2589-F5E6-487D-9411-8524E1274959}">
      <dgm:prSet/>
      <dgm:spPr/>
      <dgm:t>
        <a:bodyPr/>
        <a:lstStyle/>
        <a:p>
          <a:endParaRPr lang="en-US"/>
        </a:p>
      </dgm:t>
    </dgm:pt>
    <dgm:pt modelId="{0D1AF3C0-8CB6-45BB-9D83-7E8A0AF3BCC1}" type="pres">
      <dgm:prSet presAssocID="{6E3D457E-630A-4EFC-AD7F-2D60F301888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846503B-64B4-4EBF-A370-6FAE43D135D6}" type="pres">
      <dgm:prSet presAssocID="{E4A180B2-7281-4382-B422-6E2596D5159C}" presName="centerShape" presStyleLbl="node0" presStyleIdx="0" presStyleCnt="1"/>
      <dgm:spPr/>
    </dgm:pt>
    <dgm:pt modelId="{7BBD98B0-54BB-4507-992C-0295AFF249E9}" type="pres">
      <dgm:prSet presAssocID="{424B150C-BF80-4991-8241-7DA126A234D8}" presName="node" presStyleLbl="node1" presStyleIdx="0" presStyleCnt="9">
        <dgm:presLayoutVars>
          <dgm:bulletEnabled val="1"/>
        </dgm:presLayoutVars>
      </dgm:prSet>
      <dgm:spPr/>
    </dgm:pt>
    <dgm:pt modelId="{330D9C23-0A3F-4D48-A9E3-524F07609A2E}" type="pres">
      <dgm:prSet presAssocID="{424B150C-BF80-4991-8241-7DA126A234D8}" presName="dummy" presStyleCnt="0"/>
      <dgm:spPr/>
    </dgm:pt>
    <dgm:pt modelId="{DD532E66-EBCE-4FE2-8031-20CD6AFF1DB1}" type="pres">
      <dgm:prSet presAssocID="{7E4C6964-CB4C-4020-9712-DDF02C3C504A}" presName="sibTrans" presStyleLbl="sibTrans2D1" presStyleIdx="0" presStyleCnt="9"/>
      <dgm:spPr/>
    </dgm:pt>
    <dgm:pt modelId="{9AC6375B-3CFD-4B75-8486-4D263CC5735D}" type="pres">
      <dgm:prSet presAssocID="{5B34AD25-9171-4C53-AEBF-A3FA89C24DF6}" presName="node" presStyleLbl="node1" presStyleIdx="1" presStyleCnt="9">
        <dgm:presLayoutVars>
          <dgm:bulletEnabled val="1"/>
        </dgm:presLayoutVars>
      </dgm:prSet>
      <dgm:spPr/>
    </dgm:pt>
    <dgm:pt modelId="{76AFB3C3-6982-47EE-A3F2-2428688674AF}" type="pres">
      <dgm:prSet presAssocID="{5B34AD25-9171-4C53-AEBF-A3FA89C24DF6}" presName="dummy" presStyleCnt="0"/>
      <dgm:spPr/>
    </dgm:pt>
    <dgm:pt modelId="{446DB8CA-80B0-4E39-AF43-BF2F3EC9B27F}" type="pres">
      <dgm:prSet presAssocID="{456AD21D-D582-48B7-A919-76DB20DB2D77}" presName="sibTrans" presStyleLbl="sibTrans2D1" presStyleIdx="1" presStyleCnt="9"/>
      <dgm:spPr/>
    </dgm:pt>
    <dgm:pt modelId="{4351B94C-86BB-4AE7-93CC-28C461BE093D}" type="pres">
      <dgm:prSet presAssocID="{0854547C-3AD0-407B-9A96-47F2A715CD1E}" presName="node" presStyleLbl="node1" presStyleIdx="2" presStyleCnt="9">
        <dgm:presLayoutVars>
          <dgm:bulletEnabled val="1"/>
        </dgm:presLayoutVars>
      </dgm:prSet>
      <dgm:spPr/>
    </dgm:pt>
    <dgm:pt modelId="{BB16AF45-C751-41AB-B25B-F9691CBC3C0A}" type="pres">
      <dgm:prSet presAssocID="{0854547C-3AD0-407B-9A96-47F2A715CD1E}" presName="dummy" presStyleCnt="0"/>
      <dgm:spPr/>
    </dgm:pt>
    <dgm:pt modelId="{116F8C4F-2542-4798-8F25-E78F9E01E57D}" type="pres">
      <dgm:prSet presAssocID="{A3E36F72-44BD-4012-A14E-07DA39C3D9FB}" presName="sibTrans" presStyleLbl="sibTrans2D1" presStyleIdx="2" presStyleCnt="9"/>
      <dgm:spPr/>
    </dgm:pt>
    <dgm:pt modelId="{8B9CFEE6-16D2-4293-8576-002B626FF4A6}" type="pres">
      <dgm:prSet presAssocID="{FDABC5F8-9C3E-468C-8183-A22F7113AAD1}" presName="node" presStyleLbl="node1" presStyleIdx="3" presStyleCnt="9">
        <dgm:presLayoutVars>
          <dgm:bulletEnabled val="1"/>
        </dgm:presLayoutVars>
      </dgm:prSet>
      <dgm:spPr/>
    </dgm:pt>
    <dgm:pt modelId="{F3FC9B2B-4088-45CF-89F8-5EFA4033E2BE}" type="pres">
      <dgm:prSet presAssocID="{FDABC5F8-9C3E-468C-8183-A22F7113AAD1}" presName="dummy" presStyleCnt="0"/>
      <dgm:spPr/>
    </dgm:pt>
    <dgm:pt modelId="{91E51CFB-98B2-4955-8AF5-AAB7B6E7A500}" type="pres">
      <dgm:prSet presAssocID="{796FCEA4-65C5-46E7-8898-6CBAAF49184C}" presName="sibTrans" presStyleLbl="sibTrans2D1" presStyleIdx="3" presStyleCnt="9"/>
      <dgm:spPr/>
    </dgm:pt>
    <dgm:pt modelId="{0201F1E9-281D-45A0-8ABD-B9D44A46B008}" type="pres">
      <dgm:prSet presAssocID="{AE3BB605-EC11-4D49-8FB0-38FB6AAFA674}" presName="node" presStyleLbl="node1" presStyleIdx="4" presStyleCnt="9">
        <dgm:presLayoutVars>
          <dgm:bulletEnabled val="1"/>
        </dgm:presLayoutVars>
      </dgm:prSet>
      <dgm:spPr/>
    </dgm:pt>
    <dgm:pt modelId="{79A82018-DE51-4737-8847-AEA8D90DBD60}" type="pres">
      <dgm:prSet presAssocID="{AE3BB605-EC11-4D49-8FB0-38FB6AAFA674}" presName="dummy" presStyleCnt="0"/>
      <dgm:spPr/>
    </dgm:pt>
    <dgm:pt modelId="{A90B35DE-8076-4F8A-A6BD-B9479ED0B727}" type="pres">
      <dgm:prSet presAssocID="{6086CA0B-CB09-4468-8DE7-D84A8FD5D2DE}" presName="sibTrans" presStyleLbl="sibTrans2D1" presStyleIdx="4" presStyleCnt="9"/>
      <dgm:spPr/>
    </dgm:pt>
    <dgm:pt modelId="{F71A4849-907D-4157-AE99-1381ADDE63A7}" type="pres">
      <dgm:prSet presAssocID="{60922D51-CCB5-4B23-BB45-522BE9497F4F}" presName="node" presStyleLbl="node1" presStyleIdx="5" presStyleCnt="9">
        <dgm:presLayoutVars>
          <dgm:bulletEnabled val="1"/>
        </dgm:presLayoutVars>
      </dgm:prSet>
      <dgm:spPr/>
    </dgm:pt>
    <dgm:pt modelId="{21CEC722-A94A-44EA-A5E8-FEDD60CF48C0}" type="pres">
      <dgm:prSet presAssocID="{60922D51-CCB5-4B23-BB45-522BE9497F4F}" presName="dummy" presStyleCnt="0"/>
      <dgm:spPr/>
    </dgm:pt>
    <dgm:pt modelId="{7D31E775-B27E-40B9-9ECE-D67EADC4CD9F}" type="pres">
      <dgm:prSet presAssocID="{414FF144-0058-4086-A75B-19FC50384085}" presName="sibTrans" presStyleLbl="sibTrans2D1" presStyleIdx="5" presStyleCnt="9"/>
      <dgm:spPr/>
    </dgm:pt>
    <dgm:pt modelId="{D229B0CB-A1E4-4AA4-9366-324318E33675}" type="pres">
      <dgm:prSet presAssocID="{A07627EC-1D1D-47B0-8356-CA1D8FA44594}" presName="node" presStyleLbl="node1" presStyleIdx="6" presStyleCnt="9">
        <dgm:presLayoutVars>
          <dgm:bulletEnabled val="1"/>
        </dgm:presLayoutVars>
      </dgm:prSet>
      <dgm:spPr/>
    </dgm:pt>
    <dgm:pt modelId="{1695D0B9-0112-4985-8FAE-4041E068B7BB}" type="pres">
      <dgm:prSet presAssocID="{A07627EC-1D1D-47B0-8356-CA1D8FA44594}" presName="dummy" presStyleCnt="0"/>
      <dgm:spPr/>
    </dgm:pt>
    <dgm:pt modelId="{4EFD3436-3B26-4218-9D3B-C8E91D17280B}" type="pres">
      <dgm:prSet presAssocID="{857FE162-D009-44A6-9E28-BF35364B237A}" presName="sibTrans" presStyleLbl="sibTrans2D1" presStyleIdx="6" presStyleCnt="9"/>
      <dgm:spPr/>
    </dgm:pt>
    <dgm:pt modelId="{B6D4060E-1428-40DF-AF3F-BB73D60E52D6}" type="pres">
      <dgm:prSet presAssocID="{AB592466-CAF8-42A0-9EBC-316E1E22BE8A}" presName="node" presStyleLbl="node1" presStyleIdx="7" presStyleCnt="9">
        <dgm:presLayoutVars>
          <dgm:bulletEnabled val="1"/>
        </dgm:presLayoutVars>
      </dgm:prSet>
      <dgm:spPr/>
    </dgm:pt>
    <dgm:pt modelId="{137BC238-9BE8-4865-A7E6-CA7B2E516002}" type="pres">
      <dgm:prSet presAssocID="{AB592466-CAF8-42A0-9EBC-316E1E22BE8A}" presName="dummy" presStyleCnt="0"/>
      <dgm:spPr/>
    </dgm:pt>
    <dgm:pt modelId="{BA4338A5-0F92-49CE-80AD-3C61938C305C}" type="pres">
      <dgm:prSet presAssocID="{0997666C-337D-4FE7-AC22-2D8502F91F08}" presName="sibTrans" presStyleLbl="sibTrans2D1" presStyleIdx="7" presStyleCnt="9"/>
      <dgm:spPr/>
    </dgm:pt>
    <dgm:pt modelId="{667E6A41-8433-45AF-BE01-C6A2418EA0D0}" type="pres">
      <dgm:prSet presAssocID="{0F2CF063-3E59-43A1-8EEA-4E178386595F}" presName="node" presStyleLbl="node1" presStyleIdx="8" presStyleCnt="9">
        <dgm:presLayoutVars>
          <dgm:bulletEnabled val="1"/>
        </dgm:presLayoutVars>
      </dgm:prSet>
      <dgm:spPr/>
    </dgm:pt>
    <dgm:pt modelId="{56FF3A13-F6D2-46D4-817F-C9EE600715E0}" type="pres">
      <dgm:prSet presAssocID="{0F2CF063-3E59-43A1-8EEA-4E178386595F}" presName="dummy" presStyleCnt="0"/>
      <dgm:spPr/>
    </dgm:pt>
    <dgm:pt modelId="{374D4AB1-68A8-4267-973E-098F3EF05FCA}" type="pres">
      <dgm:prSet presAssocID="{F15C7DC5-9E08-4FD5-864F-311EF4A65F25}" presName="sibTrans" presStyleLbl="sibTrans2D1" presStyleIdx="8" presStyleCnt="9"/>
      <dgm:spPr/>
    </dgm:pt>
  </dgm:ptLst>
  <dgm:cxnLst>
    <dgm:cxn modelId="{A0F57D01-0216-4A58-8B5D-B39865864922}" type="presOf" srcId="{0854547C-3AD0-407B-9A96-47F2A715CD1E}" destId="{4351B94C-86BB-4AE7-93CC-28C461BE093D}" srcOrd="0" destOrd="0" presId="urn:microsoft.com/office/officeart/2005/8/layout/radial6"/>
    <dgm:cxn modelId="{F347A408-3B49-41CE-820D-F199E2EEDAEA}" srcId="{E4A180B2-7281-4382-B422-6E2596D5159C}" destId="{5B34AD25-9171-4C53-AEBF-A3FA89C24DF6}" srcOrd="1" destOrd="0" parTransId="{5E57CFE8-D1FF-4EEA-AD19-455B9CBB790F}" sibTransId="{456AD21D-D582-48B7-A919-76DB20DB2D77}"/>
    <dgm:cxn modelId="{9B86820B-D99D-4BE1-9645-40F6CCFAD091}" type="presOf" srcId="{456AD21D-D582-48B7-A919-76DB20DB2D77}" destId="{446DB8CA-80B0-4E39-AF43-BF2F3EC9B27F}" srcOrd="0" destOrd="0" presId="urn:microsoft.com/office/officeart/2005/8/layout/radial6"/>
    <dgm:cxn modelId="{DDC71310-4092-4CBD-A2FC-2F3FB9410760}" type="presOf" srcId="{424B150C-BF80-4991-8241-7DA126A234D8}" destId="{7BBD98B0-54BB-4507-992C-0295AFF249E9}" srcOrd="0" destOrd="0" presId="urn:microsoft.com/office/officeart/2005/8/layout/radial6"/>
    <dgm:cxn modelId="{7F153013-A8F0-4840-AB27-9305E6F595F8}" srcId="{6E3D457E-630A-4EFC-AD7F-2D60F3018885}" destId="{515EE248-57ED-4721-94EB-5AA7D5E6E794}" srcOrd="5" destOrd="0" parTransId="{6E791880-F74A-4A41-81FD-A3362C8A750D}" sibTransId="{56937927-709B-41A2-BDBA-A5DAB7950594}"/>
    <dgm:cxn modelId="{430AD118-1DA8-4D30-8A7E-3F9E536AB5B2}" type="presOf" srcId="{60922D51-CCB5-4B23-BB45-522BE9497F4F}" destId="{F71A4849-907D-4157-AE99-1381ADDE63A7}" srcOrd="0" destOrd="0" presId="urn:microsoft.com/office/officeart/2005/8/layout/radial6"/>
    <dgm:cxn modelId="{19ABEF37-C4A8-4687-813F-0CF153A7C48F}" srcId="{6E3D457E-630A-4EFC-AD7F-2D60F3018885}" destId="{7FF28EE0-293E-4B0D-925C-44841F302961}" srcOrd="1" destOrd="0" parTransId="{96E29358-9644-49A2-9DBD-0C2F07D6C4E8}" sibTransId="{6E756F60-94D6-4B1A-B9ED-F45B1C5AF956}"/>
    <dgm:cxn modelId="{DB23A53A-0BE1-40A2-B303-DEEFF1B1A889}" srcId="{6E3D457E-630A-4EFC-AD7F-2D60F3018885}" destId="{42B4EE93-29EF-4F8A-8ADD-32EE5A15444A}" srcOrd="4" destOrd="0" parTransId="{E93B740A-1AE7-4066-B145-A8A46E0B8EAA}" sibTransId="{1DEFD24C-757F-41FF-8809-1BA2671E1095}"/>
    <dgm:cxn modelId="{A690925E-BB2D-4BAA-880A-EF80EC7C2E04}" srcId="{6E3D457E-630A-4EFC-AD7F-2D60F3018885}" destId="{81B05A8E-B862-4132-AE06-BEF414F20377}" srcOrd="7" destOrd="0" parTransId="{6333053C-F3A5-4C9D-BC9B-ECBE0ADEB750}" sibTransId="{53906D05-8C40-499E-9B2F-422487206B59}"/>
    <dgm:cxn modelId="{67E8C161-F89C-43E0-B308-C015685AEA0F}" type="presOf" srcId="{AB592466-CAF8-42A0-9EBC-316E1E22BE8A}" destId="{B6D4060E-1428-40DF-AF3F-BB73D60E52D6}" srcOrd="0" destOrd="0" presId="urn:microsoft.com/office/officeart/2005/8/layout/radial6"/>
    <dgm:cxn modelId="{C0C4216F-5427-4FD4-B72C-6591151F2712}" type="presOf" srcId="{FDABC5F8-9C3E-468C-8183-A22F7113AAD1}" destId="{8B9CFEE6-16D2-4293-8576-002B626FF4A6}" srcOrd="0" destOrd="0" presId="urn:microsoft.com/office/officeart/2005/8/layout/radial6"/>
    <dgm:cxn modelId="{AB02AA6F-A1DD-4148-BDF4-3DA287C104BC}" srcId="{E4A180B2-7281-4382-B422-6E2596D5159C}" destId="{A07627EC-1D1D-47B0-8356-CA1D8FA44594}" srcOrd="6" destOrd="0" parTransId="{02EF6627-029B-49D3-9B10-AD22AC204580}" sibTransId="{857FE162-D009-44A6-9E28-BF35364B237A}"/>
    <dgm:cxn modelId="{1A843671-5660-49DB-8906-BEFE42E99D48}" type="presOf" srcId="{0F2CF063-3E59-43A1-8EEA-4E178386595F}" destId="{667E6A41-8433-45AF-BE01-C6A2418EA0D0}" srcOrd="0" destOrd="0" presId="urn:microsoft.com/office/officeart/2005/8/layout/radial6"/>
    <dgm:cxn modelId="{A89A5251-AD65-457F-94EB-B9758B9E9475}" srcId="{6E3D457E-630A-4EFC-AD7F-2D60F3018885}" destId="{50A32D41-CA89-453D-AE5C-5C87D4818E6B}" srcOrd="3" destOrd="0" parTransId="{3A1F41B4-3200-46AD-975D-63D1DB1486C5}" sibTransId="{2EA4573F-43F1-4C5C-9427-1591B660DEE8}"/>
    <dgm:cxn modelId="{A5688354-08CF-4F47-8E5E-A6BE2433CAFF}" srcId="{E4A180B2-7281-4382-B422-6E2596D5159C}" destId="{AE3BB605-EC11-4D49-8FB0-38FB6AAFA674}" srcOrd="4" destOrd="0" parTransId="{F91B0216-7FD6-47D7-8E0A-3AFB0D570CE3}" sibTransId="{6086CA0B-CB09-4468-8DE7-D84A8FD5D2DE}"/>
    <dgm:cxn modelId="{C1A04683-A02B-4A7D-9F38-F604ABEA8601}" srcId="{6E3D457E-630A-4EFC-AD7F-2D60F3018885}" destId="{2FFA82C2-1FCE-422A-8D9F-DC3CEFADB0D7}" srcOrd="6" destOrd="0" parTransId="{E7F0FF45-4C7A-418E-BB30-0433F16C249A}" sibTransId="{087A130C-6E55-4A8A-882C-E313766FB206}"/>
    <dgm:cxn modelId="{6326A985-CC6C-4089-935F-2C05936AC3D7}" srcId="{E4A180B2-7281-4382-B422-6E2596D5159C}" destId="{60922D51-CCB5-4B23-BB45-522BE9497F4F}" srcOrd="5" destOrd="0" parTransId="{E2358263-0D88-42AB-B9BC-ABC666A39362}" sibTransId="{414FF144-0058-4086-A75B-19FC50384085}"/>
    <dgm:cxn modelId="{E5FB2589-F5E6-487D-9411-8524E1274959}" srcId="{E4A180B2-7281-4382-B422-6E2596D5159C}" destId="{0854547C-3AD0-407B-9A96-47F2A715CD1E}" srcOrd="2" destOrd="0" parTransId="{548296FB-74B5-4CD3-9380-75E549A594B9}" sibTransId="{A3E36F72-44BD-4012-A14E-07DA39C3D9FB}"/>
    <dgm:cxn modelId="{5DA3358D-2E82-4926-BE96-6C1F5F8BE20B}" type="presOf" srcId="{A07627EC-1D1D-47B0-8356-CA1D8FA44594}" destId="{D229B0CB-A1E4-4AA4-9366-324318E33675}" srcOrd="0" destOrd="0" presId="urn:microsoft.com/office/officeart/2005/8/layout/radial6"/>
    <dgm:cxn modelId="{7188679A-50C3-4AEA-9164-8BDD161EAFB3}" type="presOf" srcId="{414FF144-0058-4086-A75B-19FC50384085}" destId="{7D31E775-B27E-40B9-9ECE-D67EADC4CD9F}" srcOrd="0" destOrd="0" presId="urn:microsoft.com/office/officeart/2005/8/layout/radial6"/>
    <dgm:cxn modelId="{39071F9E-ED3E-494E-9BDE-BB2F7CA3B99D}" type="presOf" srcId="{6086CA0B-CB09-4468-8DE7-D84A8FD5D2DE}" destId="{A90B35DE-8076-4F8A-A6BD-B9479ED0B727}" srcOrd="0" destOrd="0" presId="urn:microsoft.com/office/officeart/2005/8/layout/radial6"/>
    <dgm:cxn modelId="{442974A6-C278-4A74-91FE-9783BAB76AB4}" srcId="{6E3D457E-630A-4EFC-AD7F-2D60F3018885}" destId="{C179CCF6-A5E9-4670-A300-92D48128100B}" srcOrd="2" destOrd="0" parTransId="{0A26542C-9575-41C0-A32C-4E99FA7F60EC}" sibTransId="{6F045C8D-1FB0-4C67-ADC9-8A0A7A35FD60}"/>
    <dgm:cxn modelId="{3033B2BA-D0AA-49EC-A388-934C4259D853}" srcId="{E4A180B2-7281-4382-B422-6E2596D5159C}" destId="{AB592466-CAF8-42A0-9EBC-316E1E22BE8A}" srcOrd="7" destOrd="0" parTransId="{B4AC3B18-B648-438D-81E2-9260FD2C96D4}" sibTransId="{0997666C-337D-4FE7-AC22-2D8502F91F08}"/>
    <dgm:cxn modelId="{D49738BC-7937-47E1-9460-DC9BAB0A9CEF}" srcId="{E4A180B2-7281-4382-B422-6E2596D5159C}" destId="{FDABC5F8-9C3E-468C-8183-A22F7113AAD1}" srcOrd="3" destOrd="0" parTransId="{F8D30450-BA8C-457C-875E-32455133DBE9}" sibTransId="{796FCEA4-65C5-46E7-8898-6CBAAF49184C}"/>
    <dgm:cxn modelId="{57CBADC0-4E92-4727-A803-3EB34F832546}" srcId="{E4A180B2-7281-4382-B422-6E2596D5159C}" destId="{0F2CF063-3E59-43A1-8EEA-4E178386595F}" srcOrd="8" destOrd="0" parTransId="{B1294A78-D30D-4617-8E96-C07E12889798}" sibTransId="{F15C7DC5-9E08-4FD5-864F-311EF4A65F25}"/>
    <dgm:cxn modelId="{FF615DCE-B072-433B-94FB-8AB1D4B1899A}" srcId="{6E3D457E-630A-4EFC-AD7F-2D60F3018885}" destId="{E4A180B2-7281-4382-B422-6E2596D5159C}" srcOrd="0" destOrd="0" parTransId="{E8179B73-0B8E-45F5-A14C-B4E848205F4B}" sibTransId="{305687DD-E912-4B84-9A5B-F9C1C12D8BC2}"/>
    <dgm:cxn modelId="{4F52CCD0-3A92-437C-B6A3-FD57F35B52F0}" type="presOf" srcId="{A3E36F72-44BD-4012-A14E-07DA39C3D9FB}" destId="{116F8C4F-2542-4798-8F25-E78F9E01E57D}" srcOrd="0" destOrd="0" presId="urn:microsoft.com/office/officeart/2005/8/layout/radial6"/>
    <dgm:cxn modelId="{1C3AA5D2-37B8-4083-A860-7CFB1AF9EB1D}" type="presOf" srcId="{E4A180B2-7281-4382-B422-6E2596D5159C}" destId="{3846503B-64B4-4EBF-A370-6FAE43D135D6}" srcOrd="0" destOrd="0" presId="urn:microsoft.com/office/officeart/2005/8/layout/radial6"/>
    <dgm:cxn modelId="{3D8FA5D5-C51E-4A51-835F-6E92DC5F410C}" type="presOf" srcId="{F15C7DC5-9E08-4FD5-864F-311EF4A65F25}" destId="{374D4AB1-68A8-4267-973E-098F3EF05FCA}" srcOrd="0" destOrd="0" presId="urn:microsoft.com/office/officeart/2005/8/layout/radial6"/>
    <dgm:cxn modelId="{3BD38AD7-9CA5-4F35-8C6A-4B9D8F5B9868}" type="presOf" srcId="{0997666C-337D-4FE7-AC22-2D8502F91F08}" destId="{BA4338A5-0F92-49CE-80AD-3C61938C305C}" srcOrd="0" destOrd="0" presId="urn:microsoft.com/office/officeart/2005/8/layout/radial6"/>
    <dgm:cxn modelId="{2941CDDD-FB20-4DF4-91D5-1C56B8CB3A7D}" type="presOf" srcId="{5B34AD25-9171-4C53-AEBF-A3FA89C24DF6}" destId="{9AC6375B-3CFD-4B75-8486-4D263CC5735D}" srcOrd="0" destOrd="0" presId="urn:microsoft.com/office/officeart/2005/8/layout/radial6"/>
    <dgm:cxn modelId="{095A55E0-256C-4ED9-8053-2D3255544BB2}" type="presOf" srcId="{6E3D457E-630A-4EFC-AD7F-2D60F3018885}" destId="{0D1AF3C0-8CB6-45BB-9D83-7E8A0AF3BCC1}" srcOrd="0" destOrd="0" presId="urn:microsoft.com/office/officeart/2005/8/layout/radial6"/>
    <dgm:cxn modelId="{5E987DE4-28E4-47F7-BE30-5ED1236C698F}" type="presOf" srcId="{796FCEA4-65C5-46E7-8898-6CBAAF49184C}" destId="{91E51CFB-98B2-4955-8AF5-AAB7B6E7A500}" srcOrd="0" destOrd="0" presId="urn:microsoft.com/office/officeart/2005/8/layout/radial6"/>
    <dgm:cxn modelId="{910F1AEA-4964-4A69-B776-28E3896A9AD0}" srcId="{6E3D457E-630A-4EFC-AD7F-2D60F3018885}" destId="{34BB4612-A253-4A6E-B8EF-E350BCBB9ABF}" srcOrd="8" destOrd="0" parTransId="{DF14B69A-7EBD-4DAC-BE74-415C2D90F306}" sibTransId="{88344520-AA06-4D81-BE1D-362B99FD04AC}"/>
    <dgm:cxn modelId="{714BB2EE-F488-4C21-9740-CB83FCF4741E}" type="presOf" srcId="{AE3BB605-EC11-4D49-8FB0-38FB6AAFA674}" destId="{0201F1E9-281D-45A0-8ABD-B9D44A46B008}" srcOrd="0" destOrd="0" presId="urn:microsoft.com/office/officeart/2005/8/layout/radial6"/>
    <dgm:cxn modelId="{399901F9-2037-4CA9-8C8B-DFF0112E5F29}" type="presOf" srcId="{857FE162-D009-44A6-9E28-BF35364B237A}" destId="{4EFD3436-3B26-4218-9D3B-C8E91D17280B}" srcOrd="0" destOrd="0" presId="urn:microsoft.com/office/officeart/2005/8/layout/radial6"/>
    <dgm:cxn modelId="{D58DF6FA-4D86-440A-91F8-3A29AB75208A}" srcId="{E4A180B2-7281-4382-B422-6E2596D5159C}" destId="{424B150C-BF80-4991-8241-7DA126A234D8}" srcOrd="0" destOrd="0" parTransId="{1C01F3FC-37FC-46ED-A619-8CDCE94D371F}" sibTransId="{7E4C6964-CB4C-4020-9712-DDF02C3C504A}"/>
    <dgm:cxn modelId="{4D050CFB-3692-41C8-AA9B-70E865F88B7E}" type="presOf" srcId="{7E4C6964-CB4C-4020-9712-DDF02C3C504A}" destId="{DD532E66-EBCE-4FE2-8031-20CD6AFF1DB1}" srcOrd="0" destOrd="0" presId="urn:microsoft.com/office/officeart/2005/8/layout/radial6"/>
    <dgm:cxn modelId="{42110387-8C36-4D95-8D70-13FDCB89F18E}" type="presParOf" srcId="{0D1AF3C0-8CB6-45BB-9D83-7E8A0AF3BCC1}" destId="{3846503B-64B4-4EBF-A370-6FAE43D135D6}" srcOrd="0" destOrd="0" presId="urn:microsoft.com/office/officeart/2005/8/layout/radial6"/>
    <dgm:cxn modelId="{25E28F80-E7B5-4A37-9DDC-087540FE0A6A}" type="presParOf" srcId="{0D1AF3C0-8CB6-45BB-9D83-7E8A0AF3BCC1}" destId="{7BBD98B0-54BB-4507-992C-0295AFF249E9}" srcOrd="1" destOrd="0" presId="urn:microsoft.com/office/officeart/2005/8/layout/radial6"/>
    <dgm:cxn modelId="{9FC30068-9E01-4AC5-A205-E822A3FDED66}" type="presParOf" srcId="{0D1AF3C0-8CB6-45BB-9D83-7E8A0AF3BCC1}" destId="{330D9C23-0A3F-4D48-A9E3-524F07609A2E}" srcOrd="2" destOrd="0" presId="urn:microsoft.com/office/officeart/2005/8/layout/radial6"/>
    <dgm:cxn modelId="{F7AA8A32-4C4F-4FF0-8C55-24A03AE1ABFA}" type="presParOf" srcId="{0D1AF3C0-8CB6-45BB-9D83-7E8A0AF3BCC1}" destId="{DD532E66-EBCE-4FE2-8031-20CD6AFF1DB1}" srcOrd="3" destOrd="0" presId="urn:microsoft.com/office/officeart/2005/8/layout/radial6"/>
    <dgm:cxn modelId="{ACACBFCA-2A17-4724-BFF6-23285400C5EA}" type="presParOf" srcId="{0D1AF3C0-8CB6-45BB-9D83-7E8A0AF3BCC1}" destId="{9AC6375B-3CFD-4B75-8486-4D263CC5735D}" srcOrd="4" destOrd="0" presId="urn:microsoft.com/office/officeart/2005/8/layout/radial6"/>
    <dgm:cxn modelId="{E3A40DC9-F4F3-4AF9-B3CF-B096BF94FBAD}" type="presParOf" srcId="{0D1AF3C0-8CB6-45BB-9D83-7E8A0AF3BCC1}" destId="{76AFB3C3-6982-47EE-A3F2-2428688674AF}" srcOrd="5" destOrd="0" presId="urn:microsoft.com/office/officeart/2005/8/layout/radial6"/>
    <dgm:cxn modelId="{D315B41C-E20B-4F66-BF16-2A59C2A385FA}" type="presParOf" srcId="{0D1AF3C0-8CB6-45BB-9D83-7E8A0AF3BCC1}" destId="{446DB8CA-80B0-4E39-AF43-BF2F3EC9B27F}" srcOrd="6" destOrd="0" presId="urn:microsoft.com/office/officeart/2005/8/layout/radial6"/>
    <dgm:cxn modelId="{2FA78FA9-8893-41C2-802E-40D704401E00}" type="presParOf" srcId="{0D1AF3C0-8CB6-45BB-9D83-7E8A0AF3BCC1}" destId="{4351B94C-86BB-4AE7-93CC-28C461BE093D}" srcOrd="7" destOrd="0" presId="urn:microsoft.com/office/officeart/2005/8/layout/radial6"/>
    <dgm:cxn modelId="{C9A00E8B-648F-426D-AE26-8505C2179992}" type="presParOf" srcId="{0D1AF3C0-8CB6-45BB-9D83-7E8A0AF3BCC1}" destId="{BB16AF45-C751-41AB-B25B-F9691CBC3C0A}" srcOrd="8" destOrd="0" presId="urn:microsoft.com/office/officeart/2005/8/layout/radial6"/>
    <dgm:cxn modelId="{1D204858-923D-4B55-9F7A-6DF5480BB9C8}" type="presParOf" srcId="{0D1AF3C0-8CB6-45BB-9D83-7E8A0AF3BCC1}" destId="{116F8C4F-2542-4798-8F25-E78F9E01E57D}" srcOrd="9" destOrd="0" presId="urn:microsoft.com/office/officeart/2005/8/layout/radial6"/>
    <dgm:cxn modelId="{911A4B47-781E-4921-91C2-D1B198605BF8}" type="presParOf" srcId="{0D1AF3C0-8CB6-45BB-9D83-7E8A0AF3BCC1}" destId="{8B9CFEE6-16D2-4293-8576-002B626FF4A6}" srcOrd="10" destOrd="0" presId="urn:microsoft.com/office/officeart/2005/8/layout/radial6"/>
    <dgm:cxn modelId="{08243650-6925-4C02-8510-27B471AF0194}" type="presParOf" srcId="{0D1AF3C0-8CB6-45BB-9D83-7E8A0AF3BCC1}" destId="{F3FC9B2B-4088-45CF-89F8-5EFA4033E2BE}" srcOrd="11" destOrd="0" presId="urn:microsoft.com/office/officeart/2005/8/layout/radial6"/>
    <dgm:cxn modelId="{7E8DEF85-6841-401F-A4F1-729FD94DB902}" type="presParOf" srcId="{0D1AF3C0-8CB6-45BB-9D83-7E8A0AF3BCC1}" destId="{91E51CFB-98B2-4955-8AF5-AAB7B6E7A500}" srcOrd="12" destOrd="0" presId="urn:microsoft.com/office/officeart/2005/8/layout/radial6"/>
    <dgm:cxn modelId="{4469CED1-4370-4FBC-9B38-CA6EAE432148}" type="presParOf" srcId="{0D1AF3C0-8CB6-45BB-9D83-7E8A0AF3BCC1}" destId="{0201F1E9-281D-45A0-8ABD-B9D44A46B008}" srcOrd="13" destOrd="0" presId="urn:microsoft.com/office/officeart/2005/8/layout/radial6"/>
    <dgm:cxn modelId="{C146E244-DC86-442A-845A-13E5CD56FBF0}" type="presParOf" srcId="{0D1AF3C0-8CB6-45BB-9D83-7E8A0AF3BCC1}" destId="{79A82018-DE51-4737-8847-AEA8D90DBD60}" srcOrd="14" destOrd="0" presId="urn:microsoft.com/office/officeart/2005/8/layout/radial6"/>
    <dgm:cxn modelId="{0E1D5F52-18C6-44FF-95E0-1ACD509372F4}" type="presParOf" srcId="{0D1AF3C0-8CB6-45BB-9D83-7E8A0AF3BCC1}" destId="{A90B35DE-8076-4F8A-A6BD-B9479ED0B727}" srcOrd="15" destOrd="0" presId="urn:microsoft.com/office/officeart/2005/8/layout/radial6"/>
    <dgm:cxn modelId="{3F019DE3-DF91-41BB-BAF9-57E4B8959173}" type="presParOf" srcId="{0D1AF3C0-8CB6-45BB-9D83-7E8A0AF3BCC1}" destId="{F71A4849-907D-4157-AE99-1381ADDE63A7}" srcOrd="16" destOrd="0" presId="urn:microsoft.com/office/officeart/2005/8/layout/radial6"/>
    <dgm:cxn modelId="{0022065D-4DC7-4647-B697-B94DF5F01C88}" type="presParOf" srcId="{0D1AF3C0-8CB6-45BB-9D83-7E8A0AF3BCC1}" destId="{21CEC722-A94A-44EA-A5E8-FEDD60CF48C0}" srcOrd="17" destOrd="0" presId="urn:microsoft.com/office/officeart/2005/8/layout/radial6"/>
    <dgm:cxn modelId="{85CFAD3F-DB97-45BD-9DA8-449FFF805438}" type="presParOf" srcId="{0D1AF3C0-8CB6-45BB-9D83-7E8A0AF3BCC1}" destId="{7D31E775-B27E-40B9-9ECE-D67EADC4CD9F}" srcOrd="18" destOrd="0" presId="urn:microsoft.com/office/officeart/2005/8/layout/radial6"/>
    <dgm:cxn modelId="{84F80064-FDEB-44EC-9E19-6EBC4667A722}" type="presParOf" srcId="{0D1AF3C0-8CB6-45BB-9D83-7E8A0AF3BCC1}" destId="{D229B0CB-A1E4-4AA4-9366-324318E33675}" srcOrd="19" destOrd="0" presId="urn:microsoft.com/office/officeart/2005/8/layout/radial6"/>
    <dgm:cxn modelId="{28056F8B-3034-407B-ADAE-ADA73FD778DE}" type="presParOf" srcId="{0D1AF3C0-8CB6-45BB-9D83-7E8A0AF3BCC1}" destId="{1695D0B9-0112-4985-8FAE-4041E068B7BB}" srcOrd="20" destOrd="0" presId="urn:microsoft.com/office/officeart/2005/8/layout/radial6"/>
    <dgm:cxn modelId="{C5FF74CA-149F-41CD-9A6B-D5BA36F8CEC4}" type="presParOf" srcId="{0D1AF3C0-8CB6-45BB-9D83-7E8A0AF3BCC1}" destId="{4EFD3436-3B26-4218-9D3B-C8E91D17280B}" srcOrd="21" destOrd="0" presId="urn:microsoft.com/office/officeart/2005/8/layout/radial6"/>
    <dgm:cxn modelId="{A0866181-2EBE-4AE0-AEF9-AD503FDE7597}" type="presParOf" srcId="{0D1AF3C0-8CB6-45BB-9D83-7E8A0AF3BCC1}" destId="{B6D4060E-1428-40DF-AF3F-BB73D60E52D6}" srcOrd="22" destOrd="0" presId="urn:microsoft.com/office/officeart/2005/8/layout/radial6"/>
    <dgm:cxn modelId="{A9D5396D-3935-46BE-B94B-289C393DE733}" type="presParOf" srcId="{0D1AF3C0-8CB6-45BB-9D83-7E8A0AF3BCC1}" destId="{137BC238-9BE8-4865-A7E6-CA7B2E516002}" srcOrd="23" destOrd="0" presId="urn:microsoft.com/office/officeart/2005/8/layout/radial6"/>
    <dgm:cxn modelId="{FE53682A-3F54-4FD6-8A2D-F8C8C35EB5B9}" type="presParOf" srcId="{0D1AF3C0-8CB6-45BB-9D83-7E8A0AF3BCC1}" destId="{BA4338A5-0F92-49CE-80AD-3C61938C305C}" srcOrd="24" destOrd="0" presId="urn:microsoft.com/office/officeart/2005/8/layout/radial6"/>
    <dgm:cxn modelId="{0AF48F8F-3FE7-45BE-B87C-F0C6403DB48F}" type="presParOf" srcId="{0D1AF3C0-8CB6-45BB-9D83-7E8A0AF3BCC1}" destId="{667E6A41-8433-45AF-BE01-C6A2418EA0D0}" srcOrd="25" destOrd="0" presId="urn:microsoft.com/office/officeart/2005/8/layout/radial6"/>
    <dgm:cxn modelId="{8A42FC03-FF84-4E17-94A7-169E9886CB37}" type="presParOf" srcId="{0D1AF3C0-8CB6-45BB-9D83-7E8A0AF3BCC1}" destId="{56FF3A13-F6D2-46D4-817F-C9EE600715E0}" srcOrd="26" destOrd="0" presId="urn:microsoft.com/office/officeart/2005/8/layout/radial6"/>
    <dgm:cxn modelId="{C5D17752-9DA4-4FF1-A907-80373F192549}" type="presParOf" srcId="{0D1AF3C0-8CB6-45BB-9D83-7E8A0AF3BCC1}" destId="{374D4AB1-68A8-4267-973E-098F3EF05FCA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3E107-7280-4751-B798-2D16ACAC5685}">
      <dsp:nvSpPr>
        <dsp:cNvPr id="0" name=""/>
        <dsp:cNvSpPr/>
      </dsp:nvSpPr>
      <dsp:spPr>
        <a:xfrm>
          <a:off x="0" y="430"/>
          <a:ext cx="5264155" cy="10081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C9896-5593-47D1-BCB9-F7CD6788D87D}">
      <dsp:nvSpPr>
        <dsp:cNvPr id="0" name=""/>
        <dsp:cNvSpPr/>
      </dsp:nvSpPr>
      <dsp:spPr>
        <a:xfrm>
          <a:off x="304953" y="227255"/>
          <a:ext cx="554460" cy="5544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49F02-C44D-40F5-BE2E-8320100B471A}">
      <dsp:nvSpPr>
        <dsp:cNvPr id="0" name=""/>
        <dsp:cNvSpPr/>
      </dsp:nvSpPr>
      <dsp:spPr>
        <a:xfrm>
          <a:off x="1164367" y="430"/>
          <a:ext cx="2368869" cy="1008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92" tIns="106692" rIns="106692" bIns="10669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Pharmacy school applications:</a:t>
          </a:r>
          <a:endParaRPr lang="en-US" sz="1700" kern="1200" dirty="0"/>
        </a:p>
      </dsp:txBody>
      <dsp:txXfrm>
        <a:off x="1164367" y="430"/>
        <a:ext cx="2368869" cy="1008110"/>
      </dsp:txXfrm>
    </dsp:sp>
    <dsp:sp modelId="{9EA5F413-B51D-4AB0-8345-7086495B2591}">
      <dsp:nvSpPr>
        <dsp:cNvPr id="0" name=""/>
        <dsp:cNvSpPr/>
      </dsp:nvSpPr>
      <dsp:spPr>
        <a:xfrm>
          <a:off x="3533237" y="430"/>
          <a:ext cx="1730917" cy="1008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92" tIns="106692" rIns="106692" bIns="106692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2011: 106,815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/>
            <a:t>2015: 76,525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/>
            <a:t>2021: 40,552</a:t>
          </a:r>
          <a:endParaRPr lang="en-US" sz="1300" kern="1200" dirty="0"/>
        </a:p>
      </dsp:txBody>
      <dsp:txXfrm>
        <a:off x="3533237" y="430"/>
        <a:ext cx="1730917" cy="1008110"/>
      </dsp:txXfrm>
    </dsp:sp>
    <dsp:sp modelId="{F51CBE07-D320-4E05-83DA-E428983E14B5}">
      <dsp:nvSpPr>
        <dsp:cNvPr id="0" name=""/>
        <dsp:cNvSpPr/>
      </dsp:nvSpPr>
      <dsp:spPr>
        <a:xfrm>
          <a:off x="0" y="1260569"/>
          <a:ext cx="5264155" cy="10081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D6DAC-24C9-4E50-A35A-A43013B8A802}">
      <dsp:nvSpPr>
        <dsp:cNvPr id="0" name=""/>
        <dsp:cNvSpPr/>
      </dsp:nvSpPr>
      <dsp:spPr>
        <a:xfrm>
          <a:off x="304953" y="1487394"/>
          <a:ext cx="554460" cy="5544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504C1-5761-42D7-AC42-8969AC78E9EF}">
      <dsp:nvSpPr>
        <dsp:cNvPr id="0" name=""/>
        <dsp:cNvSpPr/>
      </dsp:nvSpPr>
      <dsp:spPr>
        <a:xfrm>
          <a:off x="1164367" y="1260569"/>
          <a:ext cx="4099787" cy="1008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92" tIns="106692" rIns="106692" bIns="10669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~13,400 openings for pharmacists are projected each year over next 10 years. </a:t>
          </a:r>
          <a:endParaRPr lang="en-US" sz="1700" kern="1200" dirty="0"/>
        </a:p>
      </dsp:txBody>
      <dsp:txXfrm>
        <a:off x="1164367" y="1260569"/>
        <a:ext cx="4099787" cy="1008110"/>
      </dsp:txXfrm>
    </dsp:sp>
    <dsp:sp modelId="{C72244E3-AE08-4E50-9232-910F45F5DD8D}">
      <dsp:nvSpPr>
        <dsp:cNvPr id="0" name=""/>
        <dsp:cNvSpPr/>
      </dsp:nvSpPr>
      <dsp:spPr>
        <a:xfrm>
          <a:off x="0" y="2520707"/>
          <a:ext cx="5264155" cy="10081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CBC8A-ED7C-45D9-BF6F-5B3F2EC544BD}">
      <dsp:nvSpPr>
        <dsp:cNvPr id="0" name=""/>
        <dsp:cNvSpPr/>
      </dsp:nvSpPr>
      <dsp:spPr>
        <a:xfrm>
          <a:off x="304953" y="2747532"/>
          <a:ext cx="554460" cy="5544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AEB49-726B-42BD-895C-907DEB22D055}">
      <dsp:nvSpPr>
        <dsp:cNvPr id="0" name=""/>
        <dsp:cNvSpPr/>
      </dsp:nvSpPr>
      <dsp:spPr>
        <a:xfrm>
          <a:off x="1164367" y="2520707"/>
          <a:ext cx="2368869" cy="1008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92" tIns="106692" rIns="106692" bIns="10669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Annual pharmacist turnover</a:t>
          </a:r>
        </a:p>
      </dsp:txBody>
      <dsp:txXfrm>
        <a:off x="1164367" y="2520707"/>
        <a:ext cx="2368869" cy="1008110"/>
      </dsp:txXfrm>
    </dsp:sp>
    <dsp:sp modelId="{8FDC3B32-3BCD-4227-91D4-EFD6EA1C92FD}">
      <dsp:nvSpPr>
        <dsp:cNvPr id="0" name=""/>
        <dsp:cNvSpPr/>
      </dsp:nvSpPr>
      <dsp:spPr>
        <a:xfrm>
          <a:off x="3533237" y="2520707"/>
          <a:ext cx="1730917" cy="1008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92" tIns="106692" rIns="106692" bIns="106692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2022: 11% 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2014: 6.8%</a:t>
          </a:r>
        </a:p>
      </dsp:txBody>
      <dsp:txXfrm>
        <a:off x="3533237" y="2520707"/>
        <a:ext cx="1730917" cy="1008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87913-1C1F-491E-ABAC-B3970E0D1BAC}">
      <dsp:nvSpPr>
        <dsp:cNvPr id="0" name=""/>
        <dsp:cNvSpPr/>
      </dsp:nvSpPr>
      <dsp:spPr>
        <a:xfrm>
          <a:off x="471210" y="122884"/>
          <a:ext cx="503016" cy="5030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A3ECA-3EFF-42F0-BD6D-E60B9F357B86}">
      <dsp:nvSpPr>
        <dsp:cNvPr id="0" name=""/>
        <dsp:cNvSpPr/>
      </dsp:nvSpPr>
      <dsp:spPr>
        <a:xfrm>
          <a:off x="4124" y="813170"/>
          <a:ext cx="1437188" cy="431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Benefits</a:t>
          </a:r>
        </a:p>
      </dsp:txBody>
      <dsp:txXfrm>
        <a:off x="4124" y="813170"/>
        <a:ext cx="1437188" cy="431156"/>
      </dsp:txXfrm>
    </dsp:sp>
    <dsp:sp modelId="{2C685259-10A4-4A39-A934-002895E0FC72}">
      <dsp:nvSpPr>
        <dsp:cNvPr id="0" name=""/>
        <dsp:cNvSpPr/>
      </dsp:nvSpPr>
      <dsp:spPr>
        <a:xfrm>
          <a:off x="4124" y="1331429"/>
          <a:ext cx="1437188" cy="3146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Provide competitive compensation and benefits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Pay above average salaries</a:t>
          </a:r>
        </a:p>
      </dsp:txBody>
      <dsp:txXfrm>
        <a:off x="4124" y="1331429"/>
        <a:ext cx="1437188" cy="3146561"/>
      </dsp:txXfrm>
    </dsp:sp>
    <dsp:sp modelId="{D1ECAF89-96FC-42CF-9E18-B10B5819DDD5}">
      <dsp:nvSpPr>
        <dsp:cNvPr id="0" name=""/>
        <dsp:cNvSpPr/>
      </dsp:nvSpPr>
      <dsp:spPr>
        <a:xfrm>
          <a:off x="2159907" y="122884"/>
          <a:ext cx="503016" cy="5030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A0925-BD8B-4061-A1D2-FD5758EFD403}">
      <dsp:nvSpPr>
        <dsp:cNvPr id="0" name=""/>
        <dsp:cNvSpPr/>
      </dsp:nvSpPr>
      <dsp:spPr>
        <a:xfrm>
          <a:off x="1692821" y="813170"/>
          <a:ext cx="1437188" cy="431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Work Environment</a:t>
          </a:r>
        </a:p>
      </dsp:txBody>
      <dsp:txXfrm>
        <a:off x="1692821" y="813170"/>
        <a:ext cx="1437188" cy="431156"/>
      </dsp:txXfrm>
    </dsp:sp>
    <dsp:sp modelId="{34C835C8-7690-4B3A-BB86-D75894DA5FDA}">
      <dsp:nvSpPr>
        <dsp:cNvPr id="0" name=""/>
        <dsp:cNvSpPr/>
      </dsp:nvSpPr>
      <dsp:spPr>
        <a:xfrm>
          <a:off x="1692821" y="1331429"/>
          <a:ext cx="1437188" cy="3146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Offer career development and growth opportunities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Incentivize loyalty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Prioritize culture and connection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Show appreciation and respect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Encourage input and feedback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Identify and invest in high performers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Allow employees to speak their minds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Relationship with their supervisor</a:t>
          </a:r>
        </a:p>
      </dsp:txBody>
      <dsp:txXfrm>
        <a:off x="1692821" y="1331429"/>
        <a:ext cx="1437188" cy="3146561"/>
      </dsp:txXfrm>
    </dsp:sp>
    <dsp:sp modelId="{2DF8D4A7-D3B5-47A9-B104-267E157BB1E9}">
      <dsp:nvSpPr>
        <dsp:cNvPr id="0" name=""/>
        <dsp:cNvSpPr/>
      </dsp:nvSpPr>
      <dsp:spPr>
        <a:xfrm>
          <a:off x="3848604" y="122884"/>
          <a:ext cx="503016" cy="5030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0DB52-CDE9-4142-8D8A-589D78831E61}">
      <dsp:nvSpPr>
        <dsp:cNvPr id="0" name=""/>
        <dsp:cNvSpPr/>
      </dsp:nvSpPr>
      <dsp:spPr>
        <a:xfrm>
          <a:off x="3381517" y="813170"/>
          <a:ext cx="1437188" cy="431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Life Needs</a:t>
          </a:r>
        </a:p>
      </dsp:txBody>
      <dsp:txXfrm>
        <a:off x="3381517" y="813170"/>
        <a:ext cx="1437188" cy="431156"/>
      </dsp:txXfrm>
    </dsp:sp>
    <dsp:sp modelId="{AD0EFCC0-D6E5-439E-8D52-ECFE7DEB0FF2}">
      <dsp:nvSpPr>
        <dsp:cNvPr id="0" name=""/>
        <dsp:cNvSpPr/>
      </dsp:nvSpPr>
      <dsp:spPr>
        <a:xfrm>
          <a:off x="3381517" y="1331429"/>
          <a:ext cx="1437188" cy="3146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Provide flexibility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Invest in taking care of your employees and their families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Provide work life balance</a:t>
          </a:r>
        </a:p>
      </dsp:txBody>
      <dsp:txXfrm>
        <a:off x="3381517" y="1331429"/>
        <a:ext cx="1437188" cy="31465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2D542-C672-49D8-B0E4-2346BED02E61}">
      <dsp:nvSpPr>
        <dsp:cNvPr id="0" name=""/>
        <dsp:cNvSpPr/>
      </dsp:nvSpPr>
      <dsp:spPr>
        <a:xfrm>
          <a:off x="651" y="234259"/>
          <a:ext cx="2539473" cy="15236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/>
            <a:t>Autonomy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 A desire to be self directed</a:t>
          </a:r>
        </a:p>
      </dsp:txBody>
      <dsp:txXfrm>
        <a:off x="651" y="234259"/>
        <a:ext cx="2539473" cy="1523684"/>
      </dsp:txXfrm>
    </dsp:sp>
    <dsp:sp modelId="{E1D9AAE1-38E5-4733-9F5E-C604467A73AF}">
      <dsp:nvSpPr>
        <dsp:cNvPr id="0" name=""/>
        <dsp:cNvSpPr/>
      </dsp:nvSpPr>
      <dsp:spPr>
        <a:xfrm>
          <a:off x="2794072" y="234259"/>
          <a:ext cx="2539473" cy="1523684"/>
        </a:xfrm>
        <a:prstGeom prst="rect">
          <a:avLst/>
        </a:prstGeom>
        <a:gradFill rotWithShape="0">
          <a:gsLst>
            <a:gs pos="0">
              <a:schemeClr val="accent2">
                <a:hueOff val="-885285"/>
                <a:satOff val="0"/>
                <a:lumOff val="-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85285"/>
                <a:satOff val="0"/>
                <a:lumOff val="-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85285"/>
                <a:satOff val="0"/>
                <a:lumOff val="-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/>
            <a:t>Mastery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the urge to get better skilled</a:t>
          </a:r>
        </a:p>
      </dsp:txBody>
      <dsp:txXfrm>
        <a:off x="2794072" y="234259"/>
        <a:ext cx="2539473" cy="1523684"/>
      </dsp:txXfrm>
    </dsp:sp>
    <dsp:sp modelId="{B63056EA-E848-4AEF-9F72-CE88E0669DB4}">
      <dsp:nvSpPr>
        <dsp:cNvPr id="0" name=""/>
        <dsp:cNvSpPr/>
      </dsp:nvSpPr>
      <dsp:spPr>
        <a:xfrm>
          <a:off x="1397361" y="2011891"/>
          <a:ext cx="2539473" cy="1523684"/>
        </a:xfrm>
        <a:prstGeom prst="rect">
          <a:avLst/>
        </a:prstGeom>
        <a:gradFill rotWithShape="0">
          <a:gsLst>
            <a:gs pos="0">
              <a:schemeClr val="accent2">
                <a:hueOff val="-1770569"/>
                <a:satOff val="0"/>
                <a:lumOff val="-13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770569"/>
                <a:satOff val="0"/>
                <a:lumOff val="-13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770569"/>
                <a:satOff val="0"/>
                <a:lumOff val="-13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/>
            <a:t>Purpose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 the desire to do something that has meaning and is important.  </a:t>
          </a:r>
        </a:p>
      </dsp:txBody>
      <dsp:txXfrm>
        <a:off x="1397361" y="2011891"/>
        <a:ext cx="2539473" cy="15236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C071B-6D5B-493B-B7F7-144E0C03B8CE}">
      <dsp:nvSpPr>
        <dsp:cNvPr id="0" name=""/>
        <dsp:cNvSpPr/>
      </dsp:nvSpPr>
      <dsp:spPr>
        <a:xfrm>
          <a:off x="0" y="61660"/>
          <a:ext cx="10760054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In Q2 2023, 309 active drug shortages were reported</a:t>
          </a:r>
        </a:p>
      </dsp:txBody>
      <dsp:txXfrm>
        <a:off x="37467" y="99127"/>
        <a:ext cx="10685120" cy="692586"/>
      </dsp:txXfrm>
    </dsp:sp>
    <dsp:sp modelId="{38766079-B231-47A0-B48B-B4B327D3C1A1}">
      <dsp:nvSpPr>
        <dsp:cNvPr id="0" name=""/>
        <dsp:cNvSpPr/>
      </dsp:nvSpPr>
      <dsp:spPr>
        <a:xfrm>
          <a:off x="0" y="829181"/>
          <a:ext cx="10760054" cy="331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632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A 2023 drug shortage survey indicated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99% of respondents reported experience with a drug shortage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32% were experiencing  a shortage that required rationing, delaying or canceling treatment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63% were moderately impacted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Estimated drug shortages add 5-20% to annual drug budget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359M in labor costs to manage drug shortages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8.6M hours of additional labor</a:t>
          </a:r>
        </a:p>
      </dsp:txBody>
      <dsp:txXfrm>
        <a:off x="0" y="829181"/>
        <a:ext cx="10760054" cy="3312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CF1C6-2577-429D-AB91-7BECA7B18865}">
      <dsp:nvSpPr>
        <dsp:cNvPr id="0" name=""/>
        <dsp:cNvSpPr/>
      </dsp:nvSpPr>
      <dsp:spPr>
        <a:xfrm>
          <a:off x="0" y="119576"/>
          <a:ext cx="1645048" cy="987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Manufacturing/ </a:t>
          </a:r>
          <a:r>
            <a:rPr lang="en-US" sz="1700" kern="1200"/>
            <a:t>regulatory problems</a:t>
          </a:r>
          <a:endParaRPr lang="en-US" sz="1700" kern="1200" dirty="0"/>
        </a:p>
      </dsp:txBody>
      <dsp:txXfrm>
        <a:off x="0" y="119576"/>
        <a:ext cx="1645048" cy="987029"/>
      </dsp:txXfrm>
    </dsp:sp>
    <dsp:sp modelId="{39641546-94E7-4315-8FB8-5AA1B46C6B9D}">
      <dsp:nvSpPr>
        <dsp:cNvPr id="0" name=""/>
        <dsp:cNvSpPr/>
      </dsp:nvSpPr>
      <dsp:spPr>
        <a:xfrm>
          <a:off x="1809553" y="119576"/>
          <a:ext cx="1645048" cy="987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No manufacturer quality system</a:t>
          </a:r>
        </a:p>
      </dsp:txBody>
      <dsp:txXfrm>
        <a:off x="1809553" y="119576"/>
        <a:ext cx="1645048" cy="987029"/>
      </dsp:txXfrm>
    </dsp:sp>
    <dsp:sp modelId="{418A636A-0C76-4EC9-B245-2CCCA6CDA7E4}">
      <dsp:nvSpPr>
        <dsp:cNvPr id="0" name=""/>
        <dsp:cNvSpPr/>
      </dsp:nvSpPr>
      <dsp:spPr>
        <a:xfrm>
          <a:off x="3619106" y="119576"/>
          <a:ext cx="1645048" cy="987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Complex supply chains</a:t>
          </a:r>
        </a:p>
      </dsp:txBody>
      <dsp:txXfrm>
        <a:off x="3619106" y="119576"/>
        <a:ext cx="1645048" cy="987029"/>
      </dsp:txXfrm>
    </dsp:sp>
    <dsp:sp modelId="{DC31AFE7-7B24-4DF2-AB95-D7894CC51F43}">
      <dsp:nvSpPr>
        <dsp:cNvPr id="0" name=""/>
        <dsp:cNvSpPr/>
      </dsp:nvSpPr>
      <dsp:spPr>
        <a:xfrm>
          <a:off x="0" y="1271109"/>
          <a:ext cx="1645048" cy="987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Natural disasters</a:t>
          </a:r>
        </a:p>
      </dsp:txBody>
      <dsp:txXfrm>
        <a:off x="0" y="1271109"/>
        <a:ext cx="1645048" cy="987029"/>
      </dsp:txXfrm>
    </dsp:sp>
    <dsp:sp modelId="{87D6D8F1-673C-4300-A7E7-16AD932C7757}">
      <dsp:nvSpPr>
        <dsp:cNvPr id="0" name=""/>
        <dsp:cNvSpPr/>
      </dsp:nvSpPr>
      <dsp:spPr>
        <a:xfrm>
          <a:off x="1809553" y="1271109"/>
          <a:ext cx="1645048" cy="987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Low profitability</a:t>
          </a:r>
        </a:p>
      </dsp:txBody>
      <dsp:txXfrm>
        <a:off x="1809553" y="1271109"/>
        <a:ext cx="1645048" cy="987029"/>
      </dsp:txXfrm>
    </dsp:sp>
    <dsp:sp modelId="{E7AB6368-CF3D-4A39-8F0E-FEB8CACE4B63}">
      <dsp:nvSpPr>
        <dsp:cNvPr id="0" name=""/>
        <dsp:cNvSpPr/>
      </dsp:nvSpPr>
      <dsp:spPr>
        <a:xfrm>
          <a:off x="3619106" y="1271109"/>
          <a:ext cx="1645048" cy="987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Lack of manufacturer transparency</a:t>
          </a:r>
        </a:p>
      </dsp:txBody>
      <dsp:txXfrm>
        <a:off x="3619106" y="1271109"/>
        <a:ext cx="1645048" cy="987029"/>
      </dsp:txXfrm>
    </dsp:sp>
    <dsp:sp modelId="{78C31342-FEFB-4B87-8280-24BB50FCBAB1}">
      <dsp:nvSpPr>
        <dsp:cNvPr id="0" name=""/>
        <dsp:cNvSpPr/>
      </dsp:nvSpPr>
      <dsp:spPr>
        <a:xfrm>
          <a:off x="1809553" y="2422643"/>
          <a:ext cx="1645048" cy="987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Raw material unavailable</a:t>
          </a:r>
        </a:p>
      </dsp:txBody>
      <dsp:txXfrm>
        <a:off x="1809553" y="2422643"/>
        <a:ext cx="1645048" cy="9870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CF971-FC59-4F6C-8A7D-7F91951B992F}">
      <dsp:nvSpPr>
        <dsp:cNvPr id="0" name=""/>
        <dsp:cNvSpPr/>
      </dsp:nvSpPr>
      <dsp:spPr>
        <a:xfrm>
          <a:off x="0" y="4477"/>
          <a:ext cx="5264155" cy="5867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47B01-8897-415F-B9E0-931592971546}">
      <dsp:nvSpPr>
        <dsp:cNvPr id="0" name=""/>
        <dsp:cNvSpPr/>
      </dsp:nvSpPr>
      <dsp:spPr>
        <a:xfrm>
          <a:off x="177481" y="136488"/>
          <a:ext cx="322693" cy="3226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D4924C-D0FE-4062-90F5-C659C027836C}">
      <dsp:nvSpPr>
        <dsp:cNvPr id="0" name=""/>
        <dsp:cNvSpPr/>
      </dsp:nvSpPr>
      <dsp:spPr>
        <a:xfrm>
          <a:off x="677656" y="4477"/>
          <a:ext cx="2368869" cy="586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4" tIns="62094" rIns="62094" bIns="62094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Sourcing</a:t>
          </a:r>
        </a:p>
      </dsp:txBody>
      <dsp:txXfrm>
        <a:off x="677656" y="4477"/>
        <a:ext cx="2368869" cy="586715"/>
      </dsp:txXfrm>
    </dsp:sp>
    <dsp:sp modelId="{6CCB28B3-EE8A-4940-A5AA-9A5BC40F9E1C}">
      <dsp:nvSpPr>
        <dsp:cNvPr id="0" name=""/>
        <dsp:cNvSpPr/>
      </dsp:nvSpPr>
      <dsp:spPr>
        <a:xfrm>
          <a:off x="3046526" y="4477"/>
          <a:ext cx="2216966" cy="586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4" tIns="62094" rIns="62094" bIns="62094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Direct orders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Secondary wholesalers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No gray market wholesalers</a:t>
          </a:r>
        </a:p>
      </dsp:txBody>
      <dsp:txXfrm>
        <a:off x="3046526" y="4477"/>
        <a:ext cx="2216966" cy="586715"/>
      </dsp:txXfrm>
    </dsp:sp>
    <dsp:sp modelId="{4B2D264E-34AE-4B35-B990-A86537BD6D0A}">
      <dsp:nvSpPr>
        <dsp:cNvPr id="0" name=""/>
        <dsp:cNvSpPr/>
      </dsp:nvSpPr>
      <dsp:spPr>
        <a:xfrm>
          <a:off x="0" y="737872"/>
          <a:ext cx="5264155" cy="5867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C9866C-FD84-4951-B02E-FB8692B5CBE6}">
      <dsp:nvSpPr>
        <dsp:cNvPr id="0" name=""/>
        <dsp:cNvSpPr/>
      </dsp:nvSpPr>
      <dsp:spPr>
        <a:xfrm>
          <a:off x="177481" y="869883"/>
          <a:ext cx="322693" cy="3226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61BFB-9FFC-4E42-81AB-DE146D5A4049}">
      <dsp:nvSpPr>
        <dsp:cNvPr id="0" name=""/>
        <dsp:cNvSpPr/>
      </dsp:nvSpPr>
      <dsp:spPr>
        <a:xfrm>
          <a:off x="677656" y="737872"/>
          <a:ext cx="4585836" cy="586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4" tIns="62094" rIns="62094" bIns="62094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Evaluate clinical alternatives for patients</a:t>
          </a:r>
        </a:p>
      </dsp:txBody>
      <dsp:txXfrm>
        <a:off x="677656" y="737872"/>
        <a:ext cx="4585836" cy="586715"/>
      </dsp:txXfrm>
    </dsp:sp>
    <dsp:sp modelId="{7F809779-D0F3-4C35-90FE-64C64DE28CA8}">
      <dsp:nvSpPr>
        <dsp:cNvPr id="0" name=""/>
        <dsp:cNvSpPr/>
      </dsp:nvSpPr>
      <dsp:spPr>
        <a:xfrm>
          <a:off x="0" y="1471266"/>
          <a:ext cx="5264155" cy="5867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C78B71-C09A-46C2-A3A7-FD1F6EC7D222}">
      <dsp:nvSpPr>
        <dsp:cNvPr id="0" name=""/>
        <dsp:cNvSpPr/>
      </dsp:nvSpPr>
      <dsp:spPr>
        <a:xfrm>
          <a:off x="177481" y="1603277"/>
          <a:ext cx="322693" cy="3226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A3A01-9F5F-4AD4-AC1E-3440473BC8BB}">
      <dsp:nvSpPr>
        <dsp:cNvPr id="0" name=""/>
        <dsp:cNvSpPr/>
      </dsp:nvSpPr>
      <dsp:spPr>
        <a:xfrm>
          <a:off x="677656" y="1471266"/>
          <a:ext cx="4585836" cy="586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4" tIns="62094" rIns="62094" bIns="62094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Centralized management of all remaining carboplatin and cisplatin</a:t>
          </a:r>
        </a:p>
      </dsp:txBody>
      <dsp:txXfrm>
        <a:off x="677656" y="1471266"/>
        <a:ext cx="4585836" cy="586715"/>
      </dsp:txXfrm>
    </dsp:sp>
    <dsp:sp modelId="{650617EB-128A-4DFF-B3DB-2499E0C10A70}">
      <dsp:nvSpPr>
        <dsp:cNvPr id="0" name=""/>
        <dsp:cNvSpPr/>
      </dsp:nvSpPr>
      <dsp:spPr>
        <a:xfrm>
          <a:off x="0" y="2204661"/>
          <a:ext cx="5264155" cy="5867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9A402-8398-4178-8FB0-9ED68E9F6254}">
      <dsp:nvSpPr>
        <dsp:cNvPr id="0" name=""/>
        <dsp:cNvSpPr/>
      </dsp:nvSpPr>
      <dsp:spPr>
        <a:xfrm>
          <a:off x="177481" y="2336672"/>
          <a:ext cx="322693" cy="3226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FDB8C0-4BA3-479C-B01D-A27814B9A17E}">
      <dsp:nvSpPr>
        <dsp:cNvPr id="0" name=""/>
        <dsp:cNvSpPr/>
      </dsp:nvSpPr>
      <dsp:spPr>
        <a:xfrm>
          <a:off x="677656" y="2204661"/>
          <a:ext cx="4585836" cy="586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4" tIns="62094" rIns="62094" bIns="62094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Extensive drug sharing throughout the health system</a:t>
          </a:r>
        </a:p>
      </dsp:txBody>
      <dsp:txXfrm>
        <a:off x="677656" y="2204661"/>
        <a:ext cx="4585836" cy="586715"/>
      </dsp:txXfrm>
    </dsp:sp>
    <dsp:sp modelId="{F18D89E0-DF12-40F1-8D57-792B5D3FE5D8}">
      <dsp:nvSpPr>
        <dsp:cNvPr id="0" name=""/>
        <dsp:cNvSpPr/>
      </dsp:nvSpPr>
      <dsp:spPr>
        <a:xfrm>
          <a:off x="0" y="2938055"/>
          <a:ext cx="5264155" cy="5867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21B5E-ACE7-4125-A3C6-95ACB2169FBA}">
      <dsp:nvSpPr>
        <dsp:cNvPr id="0" name=""/>
        <dsp:cNvSpPr/>
      </dsp:nvSpPr>
      <dsp:spPr>
        <a:xfrm>
          <a:off x="177481" y="3070066"/>
          <a:ext cx="322693" cy="32269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03217-4B89-40BE-8304-C97CC03C0F59}">
      <dsp:nvSpPr>
        <dsp:cNvPr id="0" name=""/>
        <dsp:cNvSpPr/>
      </dsp:nvSpPr>
      <dsp:spPr>
        <a:xfrm>
          <a:off x="677656" y="2938055"/>
          <a:ext cx="4585836" cy="586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4" tIns="62094" rIns="62094" bIns="62094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Establish multidisciplinary drug shortage management team</a:t>
          </a:r>
        </a:p>
      </dsp:txBody>
      <dsp:txXfrm>
        <a:off x="677656" y="2938055"/>
        <a:ext cx="4585836" cy="5867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D4AB1-68A8-4267-973E-098F3EF05FCA}">
      <dsp:nvSpPr>
        <dsp:cNvPr id="0" name=""/>
        <dsp:cNvSpPr/>
      </dsp:nvSpPr>
      <dsp:spPr>
        <a:xfrm>
          <a:off x="1000886" y="455857"/>
          <a:ext cx="4590572" cy="4590572"/>
        </a:xfrm>
        <a:prstGeom prst="blockArc">
          <a:avLst>
            <a:gd name="adj1" fmla="val 13800000"/>
            <a:gd name="adj2" fmla="val 16200000"/>
            <a:gd name="adj3" fmla="val 305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338A5-0F92-49CE-80AD-3C61938C305C}">
      <dsp:nvSpPr>
        <dsp:cNvPr id="0" name=""/>
        <dsp:cNvSpPr/>
      </dsp:nvSpPr>
      <dsp:spPr>
        <a:xfrm>
          <a:off x="1000886" y="455857"/>
          <a:ext cx="4590572" cy="4590572"/>
        </a:xfrm>
        <a:prstGeom prst="blockArc">
          <a:avLst>
            <a:gd name="adj1" fmla="val 11400000"/>
            <a:gd name="adj2" fmla="val 13800000"/>
            <a:gd name="adj3" fmla="val 305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FD3436-3B26-4218-9D3B-C8E91D17280B}">
      <dsp:nvSpPr>
        <dsp:cNvPr id="0" name=""/>
        <dsp:cNvSpPr/>
      </dsp:nvSpPr>
      <dsp:spPr>
        <a:xfrm>
          <a:off x="1000886" y="455857"/>
          <a:ext cx="4590572" cy="4590572"/>
        </a:xfrm>
        <a:prstGeom prst="blockArc">
          <a:avLst>
            <a:gd name="adj1" fmla="val 9000000"/>
            <a:gd name="adj2" fmla="val 11400000"/>
            <a:gd name="adj3" fmla="val 305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1E775-B27E-40B9-9ECE-D67EADC4CD9F}">
      <dsp:nvSpPr>
        <dsp:cNvPr id="0" name=""/>
        <dsp:cNvSpPr/>
      </dsp:nvSpPr>
      <dsp:spPr>
        <a:xfrm>
          <a:off x="1000886" y="455857"/>
          <a:ext cx="4590572" cy="4590572"/>
        </a:xfrm>
        <a:prstGeom prst="blockArc">
          <a:avLst>
            <a:gd name="adj1" fmla="val 6600000"/>
            <a:gd name="adj2" fmla="val 9000000"/>
            <a:gd name="adj3" fmla="val 305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B35DE-8076-4F8A-A6BD-B9479ED0B727}">
      <dsp:nvSpPr>
        <dsp:cNvPr id="0" name=""/>
        <dsp:cNvSpPr/>
      </dsp:nvSpPr>
      <dsp:spPr>
        <a:xfrm>
          <a:off x="1000886" y="455857"/>
          <a:ext cx="4590572" cy="4590572"/>
        </a:xfrm>
        <a:prstGeom prst="blockArc">
          <a:avLst>
            <a:gd name="adj1" fmla="val 4200000"/>
            <a:gd name="adj2" fmla="val 6600000"/>
            <a:gd name="adj3" fmla="val 305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51CFB-98B2-4955-8AF5-AAB7B6E7A500}">
      <dsp:nvSpPr>
        <dsp:cNvPr id="0" name=""/>
        <dsp:cNvSpPr/>
      </dsp:nvSpPr>
      <dsp:spPr>
        <a:xfrm>
          <a:off x="1000886" y="455857"/>
          <a:ext cx="4590572" cy="4590572"/>
        </a:xfrm>
        <a:prstGeom prst="blockArc">
          <a:avLst>
            <a:gd name="adj1" fmla="val 1800000"/>
            <a:gd name="adj2" fmla="val 4200000"/>
            <a:gd name="adj3" fmla="val 305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F8C4F-2542-4798-8F25-E78F9E01E57D}">
      <dsp:nvSpPr>
        <dsp:cNvPr id="0" name=""/>
        <dsp:cNvSpPr/>
      </dsp:nvSpPr>
      <dsp:spPr>
        <a:xfrm>
          <a:off x="1000886" y="455857"/>
          <a:ext cx="4590572" cy="4590572"/>
        </a:xfrm>
        <a:prstGeom prst="blockArc">
          <a:avLst>
            <a:gd name="adj1" fmla="val 21000000"/>
            <a:gd name="adj2" fmla="val 1800000"/>
            <a:gd name="adj3" fmla="val 305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DB8CA-80B0-4E39-AF43-BF2F3EC9B27F}">
      <dsp:nvSpPr>
        <dsp:cNvPr id="0" name=""/>
        <dsp:cNvSpPr/>
      </dsp:nvSpPr>
      <dsp:spPr>
        <a:xfrm>
          <a:off x="1000886" y="455857"/>
          <a:ext cx="4590572" cy="4590572"/>
        </a:xfrm>
        <a:prstGeom prst="blockArc">
          <a:avLst>
            <a:gd name="adj1" fmla="val 18600000"/>
            <a:gd name="adj2" fmla="val 21000000"/>
            <a:gd name="adj3" fmla="val 305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32E66-EBCE-4FE2-8031-20CD6AFF1DB1}">
      <dsp:nvSpPr>
        <dsp:cNvPr id="0" name=""/>
        <dsp:cNvSpPr/>
      </dsp:nvSpPr>
      <dsp:spPr>
        <a:xfrm>
          <a:off x="1000886" y="455857"/>
          <a:ext cx="4590572" cy="4590572"/>
        </a:xfrm>
        <a:prstGeom prst="blockArc">
          <a:avLst>
            <a:gd name="adj1" fmla="val 16200000"/>
            <a:gd name="adj2" fmla="val 18600000"/>
            <a:gd name="adj3" fmla="val 305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46503B-64B4-4EBF-A370-6FAE43D135D6}">
      <dsp:nvSpPr>
        <dsp:cNvPr id="0" name=""/>
        <dsp:cNvSpPr/>
      </dsp:nvSpPr>
      <dsp:spPr>
        <a:xfrm>
          <a:off x="2600081" y="2055052"/>
          <a:ext cx="1392182" cy="13921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Drug Shortage Response Team</a:t>
          </a:r>
        </a:p>
      </dsp:txBody>
      <dsp:txXfrm>
        <a:off x="2803961" y="2258932"/>
        <a:ext cx="984422" cy="984422"/>
      </dsp:txXfrm>
    </dsp:sp>
    <dsp:sp modelId="{7BBD98B0-54BB-4507-992C-0295AFF249E9}">
      <dsp:nvSpPr>
        <dsp:cNvPr id="0" name=""/>
        <dsp:cNvSpPr/>
      </dsp:nvSpPr>
      <dsp:spPr>
        <a:xfrm>
          <a:off x="2808908" y="3676"/>
          <a:ext cx="974527" cy="9745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Medical oncologists</a:t>
          </a:r>
        </a:p>
      </dsp:txBody>
      <dsp:txXfrm>
        <a:off x="2951624" y="146392"/>
        <a:ext cx="689095" cy="689095"/>
      </dsp:txXfrm>
    </dsp:sp>
    <dsp:sp modelId="{9AC6375B-3CFD-4B75-8486-4D263CC5735D}">
      <dsp:nvSpPr>
        <dsp:cNvPr id="0" name=""/>
        <dsp:cNvSpPr/>
      </dsp:nvSpPr>
      <dsp:spPr>
        <a:xfrm>
          <a:off x="4261739" y="532463"/>
          <a:ext cx="974527" cy="9745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Patient Safety</a:t>
          </a:r>
        </a:p>
      </dsp:txBody>
      <dsp:txXfrm>
        <a:off x="4404455" y="675179"/>
        <a:ext cx="689095" cy="689095"/>
      </dsp:txXfrm>
    </dsp:sp>
    <dsp:sp modelId="{4351B94C-86BB-4AE7-93CC-28C461BE093D}">
      <dsp:nvSpPr>
        <dsp:cNvPr id="0" name=""/>
        <dsp:cNvSpPr/>
      </dsp:nvSpPr>
      <dsp:spPr>
        <a:xfrm>
          <a:off x="5034774" y="1871399"/>
          <a:ext cx="974527" cy="9745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Emergency Preparedness</a:t>
          </a:r>
        </a:p>
      </dsp:txBody>
      <dsp:txXfrm>
        <a:off x="5177490" y="2014115"/>
        <a:ext cx="689095" cy="689095"/>
      </dsp:txXfrm>
    </dsp:sp>
    <dsp:sp modelId="{8B9CFEE6-16D2-4293-8576-002B626FF4A6}">
      <dsp:nvSpPr>
        <dsp:cNvPr id="0" name=""/>
        <dsp:cNvSpPr/>
      </dsp:nvSpPr>
      <dsp:spPr>
        <a:xfrm>
          <a:off x="4766302" y="3393981"/>
          <a:ext cx="974527" cy="9745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Public Affairs</a:t>
          </a:r>
        </a:p>
      </dsp:txBody>
      <dsp:txXfrm>
        <a:off x="4909018" y="3536697"/>
        <a:ext cx="689095" cy="689095"/>
      </dsp:txXfrm>
    </dsp:sp>
    <dsp:sp modelId="{0201F1E9-281D-45A0-8ABD-B9D44A46B008}">
      <dsp:nvSpPr>
        <dsp:cNvPr id="0" name=""/>
        <dsp:cNvSpPr/>
      </dsp:nvSpPr>
      <dsp:spPr>
        <a:xfrm>
          <a:off x="3581943" y="4387776"/>
          <a:ext cx="974527" cy="9745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Spiritual Care</a:t>
          </a:r>
        </a:p>
      </dsp:txBody>
      <dsp:txXfrm>
        <a:off x="3724659" y="4530492"/>
        <a:ext cx="689095" cy="689095"/>
      </dsp:txXfrm>
    </dsp:sp>
    <dsp:sp modelId="{F71A4849-907D-4157-AE99-1381ADDE63A7}">
      <dsp:nvSpPr>
        <dsp:cNvPr id="0" name=""/>
        <dsp:cNvSpPr/>
      </dsp:nvSpPr>
      <dsp:spPr>
        <a:xfrm>
          <a:off x="2035873" y="4387776"/>
          <a:ext cx="974527" cy="9745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Clinical Risk Management</a:t>
          </a:r>
        </a:p>
      </dsp:txBody>
      <dsp:txXfrm>
        <a:off x="2178589" y="4530492"/>
        <a:ext cx="689095" cy="689095"/>
      </dsp:txXfrm>
    </dsp:sp>
    <dsp:sp modelId="{D229B0CB-A1E4-4AA4-9366-324318E33675}">
      <dsp:nvSpPr>
        <dsp:cNvPr id="0" name=""/>
        <dsp:cNvSpPr/>
      </dsp:nvSpPr>
      <dsp:spPr>
        <a:xfrm>
          <a:off x="851515" y="3393981"/>
          <a:ext cx="974527" cy="9745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Ethics</a:t>
          </a:r>
        </a:p>
      </dsp:txBody>
      <dsp:txXfrm>
        <a:off x="994231" y="3536697"/>
        <a:ext cx="689095" cy="689095"/>
      </dsp:txXfrm>
    </dsp:sp>
    <dsp:sp modelId="{B6D4060E-1428-40DF-AF3F-BB73D60E52D6}">
      <dsp:nvSpPr>
        <dsp:cNvPr id="0" name=""/>
        <dsp:cNvSpPr/>
      </dsp:nvSpPr>
      <dsp:spPr>
        <a:xfrm>
          <a:off x="583042" y="1871399"/>
          <a:ext cx="974527" cy="9745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Nursing</a:t>
          </a:r>
        </a:p>
      </dsp:txBody>
      <dsp:txXfrm>
        <a:off x="725758" y="2014115"/>
        <a:ext cx="689095" cy="689095"/>
      </dsp:txXfrm>
    </dsp:sp>
    <dsp:sp modelId="{667E6A41-8433-45AF-BE01-C6A2418EA0D0}">
      <dsp:nvSpPr>
        <dsp:cNvPr id="0" name=""/>
        <dsp:cNvSpPr/>
      </dsp:nvSpPr>
      <dsp:spPr>
        <a:xfrm>
          <a:off x="1356077" y="532463"/>
          <a:ext cx="974527" cy="9745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Pharmacy</a:t>
          </a:r>
        </a:p>
      </dsp:txBody>
      <dsp:txXfrm>
        <a:off x="1498793" y="675179"/>
        <a:ext cx="689095" cy="689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724FD-5BB6-4554-AACB-2FE3F8B6ED9F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6AB3-4F31-40CB-955A-AAD5605E1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426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oogle.com/search?q=carboplatin+cisplatin+shortage&amp;tbm=isch&amp;ved=2ahUKEwji5ufiteeBAxVcNd4AHWRLDTMQ2-cCegQIABAA&amp;oq=carboplatin+cisplatin+shortage&amp;gs_lcp=CgNpbWcQAzIHCAAQGBCABDoECCMQJzoGCAAQCBAeOgQIABAeUJwHWM8NYL8OaABwAHgAgAFpiAG8BpIBAzkuMZgBAKABAaoBC2d3cy13aXotaW1nwAEB&amp;sclient=img&amp;ei=ciIjZeLlB9zq-LYP5Ja1mAM&amp;bih=942&amp;biw=1920#imgrc=Jg7FavIyWIpI3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6AB3-4F31-40CB-955A-AAD5605E105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53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revers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1CF01-CE66-8E71-4D0A-969FC25E4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480" y="2095501"/>
            <a:ext cx="5719246" cy="1565290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59931E-8A5C-B054-46A8-ECC61356F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7480" y="3837707"/>
            <a:ext cx="5719246" cy="69632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DA04E60-10D4-0D5D-D995-057420BD5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645" y="5654347"/>
            <a:ext cx="2466000" cy="306200"/>
          </a:xfrm>
          <a:prstGeom prst="rect">
            <a:avLst/>
          </a:prstGeom>
        </p:spPr>
      </p:pic>
      <p:sp>
        <p:nvSpPr>
          <p:cNvPr id="7" name="Picture Placeholder 29">
            <a:extLst>
              <a:ext uri="{FF2B5EF4-FFF2-40B4-BE49-F238E27FC236}">
                <a16:creationId xmlns:a16="http://schemas.microsoft.com/office/drawing/2014/main" id="{4BEAC296-BC9F-CEF2-6D92-6BE2A91A53ED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185024" y="0"/>
            <a:ext cx="5006975" cy="6858000"/>
          </a:xfrm>
          <a:custGeom>
            <a:avLst/>
            <a:gdLst>
              <a:gd name="connsiteX0" fmla="*/ 0 w 3594100"/>
              <a:gd name="connsiteY0" fmla="*/ 0 h 6858000"/>
              <a:gd name="connsiteX1" fmla="*/ 3594100 w 3594100"/>
              <a:gd name="connsiteY1" fmla="*/ 0 h 6858000"/>
              <a:gd name="connsiteX2" fmla="*/ 3594100 w 3594100"/>
              <a:gd name="connsiteY2" fmla="*/ 6858000 h 6858000"/>
              <a:gd name="connsiteX3" fmla="*/ 0 w 3594100"/>
              <a:gd name="connsiteY3" fmla="*/ 6858000 h 6858000"/>
              <a:gd name="connsiteX4" fmla="*/ 0 w 3594100"/>
              <a:gd name="connsiteY4" fmla="*/ 0 h 6858000"/>
              <a:gd name="connsiteX0" fmla="*/ 0 w 3594100"/>
              <a:gd name="connsiteY0" fmla="*/ 0 h 6858000"/>
              <a:gd name="connsiteX1" fmla="*/ 3594100 w 3594100"/>
              <a:gd name="connsiteY1" fmla="*/ 0 h 6858000"/>
              <a:gd name="connsiteX2" fmla="*/ 3594100 w 3594100"/>
              <a:gd name="connsiteY2" fmla="*/ 6858000 h 6858000"/>
              <a:gd name="connsiteX3" fmla="*/ 0 w 3594100"/>
              <a:gd name="connsiteY3" fmla="*/ 6858000 h 6858000"/>
              <a:gd name="connsiteX4" fmla="*/ 0 w 3594100"/>
              <a:gd name="connsiteY4" fmla="*/ 3340100 h 6858000"/>
              <a:gd name="connsiteX5" fmla="*/ 0 w 3594100"/>
              <a:gd name="connsiteY5" fmla="*/ 0 h 6858000"/>
              <a:gd name="connsiteX0" fmla="*/ 1409700 w 5003800"/>
              <a:gd name="connsiteY0" fmla="*/ 0 h 6858000"/>
              <a:gd name="connsiteX1" fmla="*/ 5003800 w 5003800"/>
              <a:gd name="connsiteY1" fmla="*/ 0 h 6858000"/>
              <a:gd name="connsiteX2" fmla="*/ 5003800 w 5003800"/>
              <a:gd name="connsiteY2" fmla="*/ 6858000 h 6858000"/>
              <a:gd name="connsiteX3" fmla="*/ 1409700 w 5003800"/>
              <a:gd name="connsiteY3" fmla="*/ 6858000 h 6858000"/>
              <a:gd name="connsiteX4" fmla="*/ 0 w 5003800"/>
              <a:gd name="connsiteY4" fmla="*/ 3251200 h 6858000"/>
              <a:gd name="connsiteX5" fmla="*/ 1409700 w 5003800"/>
              <a:gd name="connsiteY5" fmla="*/ 0 h 6858000"/>
              <a:gd name="connsiteX0" fmla="*/ 1409700 w 5003800"/>
              <a:gd name="connsiteY0" fmla="*/ 0 h 6858000"/>
              <a:gd name="connsiteX1" fmla="*/ 5003800 w 5003800"/>
              <a:gd name="connsiteY1" fmla="*/ 0 h 6858000"/>
              <a:gd name="connsiteX2" fmla="*/ 5003800 w 5003800"/>
              <a:gd name="connsiteY2" fmla="*/ 6858000 h 6858000"/>
              <a:gd name="connsiteX3" fmla="*/ 1409700 w 5003800"/>
              <a:gd name="connsiteY3" fmla="*/ 6858000 h 6858000"/>
              <a:gd name="connsiteX4" fmla="*/ 0 w 5003800"/>
              <a:gd name="connsiteY4" fmla="*/ 3251200 h 6858000"/>
              <a:gd name="connsiteX5" fmla="*/ 1409700 w 5003800"/>
              <a:gd name="connsiteY5" fmla="*/ 0 h 6858000"/>
              <a:gd name="connsiteX0" fmla="*/ 1412875 w 5006975"/>
              <a:gd name="connsiteY0" fmla="*/ 0 h 6858000"/>
              <a:gd name="connsiteX1" fmla="*/ 5006975 w 5006975"/>
              <a:gd name="connsiteY1" fmla="*/ 0 h 6858000"/>
              <a:gd name="connsiteX2" fmla="*/ 5006975 w 5006975"/>
              <a:gd name="connsiteY2" fmla="*/ 6858000 h 6858000"/>
              <a:gd name="connsiteX3" fmla="*/ 1412875 w 5006975"/>
              <a:gd name="connsiteY3" fmla="*/ 6858000 h 6858000"/>
              <a:gd name="connsiteX4" fmla="*/ 0 w 5006975"/>
              <a:gd name="connsiteY4" fmla="*/ 3435350 h 6858000"/>
              <a:gd name="connsiteX5" fmla="*/ 1412875 w 5006975"/>
              <a:gd name="connsiteY5" fmla="*/ 0 h 6858000"/>
              <a:gd name="connsiteX0" fmla="*/ 1412875 w 5006975"/>
              <a:gd name="connsiteY0" fmla="*/ 0 h 6858000"/>
              <a:gd name="connsiteX1" fmla="*/ 5006975 w 5006975"/>
              <a:gd name="connsiteY1" fmla="*/ 0 h 6858000"/>
              <a:gd name="connsiteX2" fmla="*/ 5006975 w 5006975"/>
              <a:gd name="connsiteY2" fmla="*/ 6858000 h 6858000"/>
              <a:gd name="connsiteX3" fmla="*/ 1412875 w 5006975"/>
              <a:gd name="connsiteY3" fmla="*/ 6858000 h 6858000"/>
              <a:gd name="connsiteX4" fmla="*/ 0 w 5006975"/>
              <a:gd name="connsiteY4" fmla="*/ 3435350 h 6858000"/>
              <a:gd name="connsiteX5" fmla="*/ 1412875 w 5006975"/>
              <a:gd name="connsiteY5" fmla="*/ 0 h 6858000"/>
              <a:gd name="connsiteX0" fmla="*/ 1412875 w 5006975"/>
              <a:gd name="connsiteY0" fmla="*/ 0 h 6858000"/>
              <a:gd name="connsiteX1" fmla="*/ 5006975 w 5006975"/>
              <a:gd name="connsiteY1" fmla="*/ 0 h 6858000"/>
              <a:gd name="connsiteX2" fmla="*/ 5006975 w 5006975"/>
              <a:gd name="connsiteY2" fmla="*/ 6858000 h 6858000"/>
              <a:gd name="connsiteX3" fmla="*/ 1412875 w 5006975"/>
              <a:gd name="connsiteY3" fmla="*/ 6858000 h 6858000"/>
              <a:gd name="connsiteX4" fmla="*/ 0 w 5006975"/>
              <a:gd name="connsiteY4" fmla="*/ 3435350 h 6858000"/>
              <a:gd name="connsiteX5" fmla="*/ 1412875 w 5006975"/>
              <a:gd name="connsiteY5" fmla="*/ 0 h 6858000"/>
              <a:gd name="connsiteX0" fmla="*/ 1412875 w 5006975"/>
              <a:gd name="connsiteY0" fmla="*/ 0 h 6858000"/>
              <a:gd name="connsiteX1" fmla="*/ 5006975 w 5006975"/>
              <a:gd name="connsiteY1" fmla="*/ 0 h 6858000"/>
              <a:gd name="connsiteX2" fmla="*/ 5006975 w 5006975"/>
              <a:gd name="connsiteY2" fmla="*/ 6858000 h 6858000"/>
              <a:gd name="connsiteX3" fmla="*/ 1412875 w 5006975"/>
              <a:gd name="connsiteY3" fmla="*/ 6858000 h 6858000"/>
              <a:gd name="connsiteX4" fmla="*/ 0 w 5006975"/>
              <a:gd name="connsiteY4" fmla="*/ 3435350 h 6858000"/>
              <a:gd name="connsiteX5" fmla="*/ 1412875 w 5006975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6975" h="6858000">
                <a:moveTo>
                  <a:pt x="1412875" y="0"/>
                </a:moveTo>
                <a:lnTo>
                  <a:pt x="5006975" y="0"/>
                </a:lnTo>
                <a:lnTo>
                  <a:pt x="5006975" y="6858000"/>
                </a:lnTo>
                <a:lnTo>
                  <a:pt x="1412875" y="6858000"/>
                </a:lnTo>
                <a:cubicBezTo>
                  <a:pt x="347998" y="5776576"/>
                  <a:pt x="0" y="4578350"/>
                  <a:pt x="0" y="3435350"/>
                </a:cubicBezTo>
                <a:cubicBezTo>
                  <a:pt x="0" y="2292350"/>
                  <a:pt x="375708" y="1114522"/>
                  <a:pt x="1412875" y="0"/>
                </a:cubicBezTo>
                <a:close/>
              </a:path>
            </a:pathLst>
          </a:custGeom>
          <a:noFill/>
        </p:spPr>
        <p:txBody>
          <a:bodyPr lIns="72000" tIns="72000" rIns="72000" bIns="72000"/>
          <a:lstStyle>
            <a:lvl1pPr algn="r">
              <a:defRPr/>
            </a:lvl1pPr>
          </a:lstStyle>
          <a:p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CED9ED-B6EB-2E9E-AC04-00CB1AF037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0000" y="900000"/>
            <a:ext cx="2448000" cy="50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7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9787C634-7E47-8E9D-FCF2-29D8DA55E7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965200"/>
            <a:ext cx="6798034" cy="8928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593C606-3CA1-E536-B61D-BFED47DB34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79853" y="0"/>
            <a:ext cx="8312147" cy="379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700A97-7259-CB90-64E4-B36D6F1F7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E135B-BD42-580F-59AD-291D10B7D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19" y="2079699"/>
            <a:ext cx="5264155" cy="3529249"/>
          </a:xfrm>
        </p:spPr>
        <p:txBody>
          <a:bodyPr>
            <a:noAutofit/>
          </a:bodyPr>
          <a:lstStyle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A8E74F8-C24E-F75A-596B-A6943C430E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8796" y="1470319"/>
            <a:ext cx="10752479" cy="338554"/>
          </a:xfrm>
          <a:noFill/>
        </p:spPr>
        <p:txBody>
          <a:bodyPr>
            <a:spAutoFit/>
          </a:bodyPr>
          <a:lstStyle>
            <a:lvl1pPr>
              <a:defRPr sz="2200">
                <a:solidFill>
                  <a:schemeClr val="accent3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Subtitle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9B0D531-F0B1-5C72-E0AE-BBB4530A4BB4}"/>
              </a:ext>
            </a:extLst>
          </p:cNvPr>
          <p:cNvCxnSpPr/>
          <p:nvPr userDrawn="1"/>
        </p:nvCxnSpPr>
        <p:spPr>
          <a:xfrm>
            <a:off x="720000" y="6236280"/>
            <a:ext cx="88686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3E4587B-E01A-E72D-8D8D-0F1053684B7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07119" y="2079699"/>
            <a:ext cx="5264155" cy="352924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83F8DE51-94F3-C463-F0C0-4BB1E60252A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18440" y="6278842"/>
            <a:ext cx="8868600" cy="184666"/>
          </a:xfrm>
        </p:spPr>
        <p:txBody>
          <a:bodyPr>
            <a:spAutoFit/>
          </a:bodyPr>
          <a:lstStyle/>
          <a:p>
            <a:r>
              <a:rPr lang="en-GB"/>
              <a:t>[Insert/Header &amp; Footer]</a:t>
            </a:r>
          </a:p>
        </p:txBody>
      </p:sp>
    </p:spTree>
    <p:extLst>
      <p:ext uri="{BB962C8B-B14F-4D97-AF65-F5344CB8AC3E}">
        <p14:creationId xmlns:p14="http://schemas.microsoft.com/office/powerpoint/2010/main" val="19618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00A97-7259-CB90-64E4-B36D6F1F7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600" y="277745"/>
            <a:ext cx="5266081" cy="1107996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A8E74F8-C24E-F75A-596B-A6943C430E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22600" y="1470319"/>
            <a:ext cx="5266081" cy="338554"/>
          </a:xfrm>
          <a:noFill/>
        </p:spPr>
        <p:txBody>
          <a:bodyPr>
            <a:spAutoFit/>
          </a:bodyPr>
          <a:lstStyle>
            <a:lvl1pPr>
              <a:defRPr sz="2200">
                <a:solidFill>
                  <a:schemeClr val="accent3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Subtitle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3E4587B-E01A-E72D-8D8D-0F1053684B7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22600" y="2422599"/>
            <a:ext cx="5264155" cy="352924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A7D7DCE7-6243-B5B4-DFAC-DB44BF4AAC3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-9927" y="-1779"/>
            <a:ext cx="5507276" cy="6872480"/>
          </a:xfrm>
          <a:custGeom>
            <a:avLst/>
            <a:gdLst>
              <a:gd name="connsiteX0" fmla="*/ 0 w 9518400"/>
              <a:gd name="connsiteY0" fmla="*/ 4759200 h 9518400"/>
              <a:gd name="connsiteX1" fmla="*/ 4759200 w 9518400"/>
              <a:gd name="connsiteY1" fmla="*/ 0 h 9518400"/>
              <a:gd name="connsiteX2" fmla="*/ 9518400 w 9518400"/>
              <a:gd name="connsiteY2" fmla="*/ 4759200 h 9518400"/>
              <a:gd name="connsiteX3" fmla="*/ 4759200 w 9518400"/>
              <a:gd name="connsiteY3" fmla="*/ 9518400 h 9518400"/>
              <a:gd name="connsiteX4" fmla="*/ 0 w 9518400"/>
              <a:gd name="connsiteY4" fmla="*/ 4759200 h 9518400"/>
              <a:gd name="connsiteX0" fmla="*/ 4759200 w 9518400"/>
              <a:gd name="connsiteY0" fmla="*/ 0 h 9518400"/>
              <a:gd name="connsiteX1" fmla="*/ 9518400 w 9518400"/>
              <a:gd name="connsiteY1" fmla="*/ 4759200 h 9518400"/>
              <a:gd name="connsiteX2" fmla="*/ 4759200 w 9518400"/>
              <a:gd name="connsiteY2" fmla="*/ 9518400 h 9518400"/>
              <a:gd name="connsiteX3" fmla="*/ 0 w 9518400"/>
              <a:gd name="connsiteY3" fmla="*/ 4759200 h 9518400"/>
              <a:gd name="connsiteX4" fmla="*/ 4850640 w 9518400"/>
              <a:gd name="connsiteY4" fmla="*/ 91440 h 9518400"/>
              <a:gd name="connsiteX0" fmla="*/ 4759200 w 9654162"/>
              <a:gd name="connsiteY0" fmla="*/ 0 h 9518400"/>
              <a:gd name="connsiteX1" fmla="*/ 8041459 w 9654162"/>
              <a:gd name="connsiteY1" fmla="*/ 1330200 h 9518400"/>
              <a:gd name="connsiteX2" fmla="*/ 9518400 w 9654162"/>
              <a:gd name="connsiteY2" fmla="*/ 4759200 h 9518400"/>
              <a:gd name="connsiteX3" fmla="*/ 4759200 w 9654162"/>
              <a:gd name="connsiteY3" fmla="*/ 9518400 h 9518400"/>
              <a:gd name="connsiteX4" fmla="*/ 0 w 9654162"/>
              <a:gd name="connsiteY4" fmla="*/ 4759200 h 9518400"/>
              <a:gd name="connsiteX5" fmla="*/ 4850640 w 9654162"/>
              <a:gd name="connsiteY5" fmla="*/ 91440 h 9518400"/>
              <a:gd name="connsiteX0" fmla="*/ 4759200 w 9526972"/>
              <a:gd name="connsiteY0" fmla="*/ 0 h 9673903"/>
              <a:gd name="connsiteX1" fmla="*/ 8041459 w 9526972"/>
              <a:gd name="connsiteY1" fmla="*/ 1330200 h 9673903"/>
              <a:gd name="connsiteX2" fmla="*/ 9518400 w 9526972"/>
              <a:gd name="connsiteY2" fmla="*/ 4759200 h 9673903"/>
              <a:gd name="connsiteX3" fmla="*/ 7444559 w 9526972"/>
              <a:gd name="connsiteY3" fmla="*/ 8175500 h 9673903"/>
              <a:gd name="connsiteX4" fmla="*/ 4759200 w 9526972"/>
              <a:gd name="connsiteY4" fmla="*/ 9518400 h 9673903"/>
              <a:gd name="connsiteX5" fmla="*/ 0 w 9526972"/>
              <a:gd name="connsiteY5" fmla="*/ 4759200 h 9673903"/>
              <a:gd name="connsiteX6" fmla="*/ 4850640 w 9526972"/>
              <a:gd name="connsiteY6" fmla="*/ 91440 h 9673903"/>
              <a:gd name="connsiteX0" fmla="*/ 4759200 w 9526972"/>
              <a:gd name="connsiteY0" fmla="*/ 0 h 9675911"/>
              <a:gd name="connsiteX1" fmla="*/ 8041459 w 9526972"/>
              <a:gd name="connsiteY1" fmla="*/ 1330200 h 9675911"/>
              <a:gd name="connsiteX2" fmla="*/ 9518400 w 9526972"/>
              <a:gd name="connsiteY2" fmla="*/ 4759200 h 9675911"/>
              <a:gd name="connsiteX3" fmla="*/ 8079559 w 9526972"/>
              <a:gd name="connsiteY3" fmla="*/ 8188200 h 9675911"/>
              <a:gd name="connsiteX4" fmla="*/ 4759200 w 9526972"/>
              <a:gd name="connsiteY4" fmla="*/ 9518400 h 9675911"/>
              <a:gd name="connsiteX5" fmla="*/ 0 w 9526972"/>
              <a:gd name="connsiteY5" fmla="*/ 4759200 h 9675911"/>
              <a:gd name="connsiteX6" fmla="*/ 4850640 w 9526972"/>
              <a:gd name="connsiteY6" fmla="*/ 91440 h 9675911"/>
              <a:gd name="connsiteX0" fmla="*/ 4759200 w 9526972"/>
              <a:gd name="connsiteY0" fmla="*/ 0 h 9675911"/>
              <a:gd name="connsiteX1" fmla="*/ 8041459 w 9526972"/>
              <a:gd name="connsiteY1" fmla="*/ 1330200 h 9675911"/>
              <a:gd name="connsiteX2" fmla="*/ 9518400 w 9526972"/>
              <a:gd name="connsiteY2" fmla="*/ 4759200 h 9675911"/>
              <a:gd name="connsiteX3" fmla="*/ 8079559 w 9526972"/>
              <a:gd name="connsiteY3" fmla="*/ 8188200 h 9675911"/>
              <a:gd name="connsiteX4" fmla="*/ 4759200 w 9526972"/>
              <a:gd name="connsiteY4" fmla="*/ 9518400 h 9675911"/>
              <a:gd name="connsiteX5" fmla="*/ 0 w 9526972"/>
              <a:gd name="connsiteY5" fmla="*/ 4759200 h 9675911"/>
              <a:gd name="connsiteX6" fmla="*/ 4850640 w 9526972"/>
              <a:gd name="connsiteY6" fmla="*/ 91440 h 9675911"/>
              <a:gd name="connsiteX0" fmla="*/ 4759200 w 9526972"/>
              <a:gd name="connsiteY0" fmla="*/ 0 h 8188200"/>
              <a:gd name="connsiteX1" fmla="*/ 8041459 w 9526972"/>
              <a:gd name="connsiteY1" fmla="*/ 1330200 h 8188200"/>
              <a:gd name="connsiteX2" fmla="*/ 9518400 w 9526972"/>
              <a:gd name="connsiteY2" fmla="*/ 4759200 h 8188200"/>
              <a:gd name="connsiteX3" fmla="*/ 8079559 w 9526972"/>
              <a:gd name="connsiteY3" fmla="*/ 8188200 h 8188200"/>
              <a:gd name="connsiteX4" fmla="*/ 0 w 9526972"/>
              <a:gd name="connsiteY4" fmla="*/ 4759200 h 8188200"/>
              <a:gd name="connsiteX5" fmla="*/ 4850640 w 9526972"/>
              <a:gd name="connsiteY5" fmla="*/ 91440 h 8188200"/>
              <a:gd name="connsiteX0" fmla="*/ 1390222 w 6157994"/>
              <a:gd name="connsiteY0" fmla="*/ 0 h 8750619"/>
              <a:gd name="connsiteX1" fmla="*/ 4672481 w 6157994"/>
              <a:gd name="connsiteY1" fmla="*/ 1330200 h 8750619"/>
              <a:gd name="connsiteX2" fmla="*/ 6149422 w 6157994"/>
              <a:gd name="connsiteY2" fmla="*/ 4759200 h 8750619"/>
              <a:gd name="connsiteX3" fmla="*/ 4710581 w 6157994"/>
              <a:gd name="connsiteY3" fmla="*/ 8188200 h 8750619"/>
              <a:gd name="connsiteX4" fmla="*/ 618822 w 6157994"/>
              <a:gd name="connsiteY4" fmla="*/ 8137400 h 8750619"/>
              <a:gd name="connsiteX5" fmla="*/ 1481662 w 6157994"/>
              <a:gd name="connsiteY5" fmla="*/ 91440 h 8750619"/>
              <a:gd name="connsiteX0" fmla="*/ 1390222 w 6157994"/>
              <a:gd name="connsiteY0" fmla="*/ 0 h 8750619"/>
              <a:gd name="connsiteX1" fmla="*/ 4672481 w 6157994"/>
              <a:gd name="connsiteY1" fmla="*/ 1330200 h 8750619"/>
              <a:gd name="connsiteX2" fmla="*/ 6149422 w 6157994"/>
              <a:gd name="connsiteY2" fmla="*/ 4759200 h 8750619"/>
              <a:gd name="connsiteX3" fmla="*/ 4710581 w 6157994"/>
              <a:gd name="connsiteY3" fmla="*/ 8188200 h 8750619"/>
              <a:gd name="connsiteX4" fmla="*/ 618822 w 6157994"/>
              <a:gd name="connsiteY4" fmla="*/ 8137400 h 8750619"/>
              <a:gd name="connsiteX5" fmla="*/ 1481662 w 6157994"/>
              <a:gd name="connsiteY5" fmla="*/ 91440 h 8750619"/>
              <a:gd name="connsiteX0" fmla="*/ 1390222 w 6157994"/>
              <a:gd name="connsiteY0" fmla="*/ 0 h 8188200"/>
              <a:gd name="connsiteX1" fmla="*/ 4672481 w 6157994"/>
              <a:gd name="connsiteY1" fmla="*/ 1330200 h 8188200"/>
              <a:gd name="connsiteX2" fmla="*/ 6149422 w 6157994"/>
              <a:gd name="connsiteY2" fmla="*/ 4759200 h 8188200"/>
              <a:gd name="connsiteX3" fmla="*/ 4710581 w 6157994"/>
              <a:gd name="connsiteY3" fmla="*/ 8188200 h 8188200"/>
              <a:gd name="connsiteX4" fmla="*/ 618822 w 6157994"/>
              <a:gd name="connsiteY4" fmla="*/ 8137400 h 8188200"/>
              <a:gd name="connsiteX5" fmla="*/ 1481662 w 6157994"/>
              <a:gd name="connsiteY5" fmla="*/ 91440 h 8188200"/>
              <a:gd name="connsiteX0" fmla="*/ 1390222 w 6157994"/>
              <a:gd name="connsiteY0" fmla="*/ 0 h 8188200"/>
              <a:gd name="connsiteX1" fmla="*/ 4672481 w 6157994"/>
              <a:gd name="connsiteY1" fmla="*/ 1330200 h 8188200"/>
              <a:gd name="connsiteX2" fmla="*/ 6149422 w 6157994"/>
              <a:gd name="connsiteY2" fmla="*/ 4759200 h 8188200"/>
              <a:gd name="connsiteX3" fmla="*/ 4710581 w 6157994"/>
              <a:gd name="connsiteY3" fmla="*/ 8188200 h 8188200"/>
              <a:gd name="connsiteX4" fmla="*/ 618822 w 6157994"/>
              <a:gd name="connsiteY4" fmla="*/ 8137400 h 8188200"/>
              <a:gd name="connsiteX5" fmla="*/ 1481662 w 6157994"/>
              <a:gd name="connsiteY5" fmla="*/ 91440 h 8188200"/>
              <a:gd name="connsiteX6" fmla="*/ 1390222 w 6157994"/>
              <a:gd name="connsiteY6" fmla="*/ 0 h 8188200"/>
              <a:gd name="connsiteX0" fmla="*/ 979885 w 5747657"/>
              <a:gd name="connsiteY0" fmla="*/ 382908 h 8571108"/>
              <a:gd name="connsiteX1" fmla="*/ 4262144 w 5747657"/>
              <a:gd name="connsiteY1" fmla="*/ 1713108 h 8571108"/>
              <a:gd name="connsiteX2" fmla="*/ 5739085 w 5747657"/>
              <a:gd name="connsiteY2" fmla="*/ 5142108 h 8571108"/>
              <a:gd name="connsiteX3" fmla="*/ 4300244 w 5747657"/>
              <a:gd name="connsiteY3" fmla="*/ 8571108 h 8571108"/>
              <a:gd name="connsiteX4" fmla="*/ 208485 w 5747657"/>
              <a:gd name="connsiteY4" fmla="*/ 8520308 h 8571108"/>
              <a:gd name="connsiteX5" fmla="*/ 979885 w 5747657"/>
              <a:gd name="connsiteY5" fmla="*/ 382908 h 8571108"/>
              <a:gd name="connsiteX0" fmla="*/ 503859 w 5957431"/>
              <a:gd name="connsiteY0" fmla="*/ 724405 h 7591805"/>
              <a:gd name="connsiteX1" fmla="*/ 4471918 w 5957431"/>
              <a:gd name="connsiteY1" fmla="*/ 733805 h 7591805"/>
              <a:gd name="connsiteX2" fmla="*/ 5948859 w 5957431"/>
              <a:gd name="connsiteY2" fmla="*/ 4162805 h 7591805"/>
              <a:gd name="connsiteX3" fmla="*/ 4510018 w 5957431"/>
              <a:gd name="connsiteY3" fmla="*/ 7591805 h 7591805"/>
              <a:gd name="connsiteX4" fmla="*/ 418259 w 5957431"/>
              <a:gd name="connsiteY4" fmla="*/ 7541005 h 7591805"/>
              <a:gd name="connsiteX5" fmla="*/ 503859 w 5957431"/>
              <a:gd name="connsiteY5" fmla="*/ 724405 h 7591805"/>
              <a:gd name="connsiteX0" fmla="*/ 319144 w 5772716"/>
              <a:gd name="connsiteY0" fmla="*/ 724405 h 7591805"/>
              <a:gd name="connsiteX1" fmla="*/ 4287203 w 5772716"/>
              <a:gd name="connsiteY1" fmla="*/ 733805 h 7591805"/>
              <a:gd name="connsiteX2" fmla="*/ 5764144 w 5772716"/>
              <a:gd name="connsiteY2" fmla="*/ 4162805 h 7591805"/>
              <a:gd name="connsiteX3" fmla="*/ 4325303 w 5772716"/>
              <a:gd name="connsiteY3" fmla="*/ 7591805 h 7591805"/>
              <a:gd name="connsiteX4" fmla="*/ 233544 w 5772716"/>
              <a:gd name="connsiteY4" fmla="*/ 7541005 h 7591805"/>
              <a:gd name="connsiteX5" fmla="*/ 319144 w 5772716"/>
              <a:gd name="connsiteY5" fmla="*/ 724405 h 7591805"/>
              <a:gd name="connsiteX0" fmla="*/ 85600 w 5539172"/>
              <a:gd name="connsiteY0" fmla="*/ 724405 h 7591805"/>
              <a:gd name="connsiteX1" fmla="*/ 4053659 w 5539172"/>
              <a:gd name="connsiteY1" fmla="*/ 733805 h 7591805"/>
              <a:gd name="connsiteX2" fmla="*/ 5530600 w 5539172"/>
              <a:gd name="connsiteY2" fmla="*/ 4162805 h 7591805"/>
              <a:gd name="connsiteX3" fmla="*/ 4091759 w 5539172"/>
              <a:gd name="connsiteY3" fmla="*/ 7591805 h 7591805"/>
              <a:gd name="connsiteX4" fmla="*/ 0 w 5539172"/>
              <a:gd name="connsiteY4" fmla="*/ 7541005 h 7591805"/>
              <a:gd name="connsiteX5" fmla="*/ 85600 w 5539172"/>
              <a:gd name="connsiteY5" fmla="*/ 724405 h 7591805"/>
              <a:gd name="connsiteX0" fmla="*/ 85600 w 5539172"/>
              <a:gd name="connsiteY0" fmla="*/ 724405 h 7604505"/>
              <a:gd name="connsiteX1" fmla="*/ 4053659 w 5539172"/>
              <a:gd name="connsiteY1" fmla="*/ 733805 h 7604505"/>
              <a:gd name="connsiteX2" fmla="*/ 5530600 w 5539172"/>
              <a:gd name="connsiteY2" fmla="*/ 4162805 h 7604505"/>
              <a:gd name="connsiteX3" fmla="*/ 4040959 w 5539172"/>
              <a:gd name="connsiteY3" fmla="*/ 7604505 h 7604505"/>
              <a:gd name="connsiteX4" fmla="*/ 0 w 5539172"/>
              <a:gd name="connsiteY4" fmla="*/ 7541005 h 7604505"/>
              <a:gd name="connsiteX5" fmla="*/ 85600 w 5539172"/>
              <a:gd name="connsiteY5" fmla="*/ 724405 h 7604505"/>
              <a:gd name="connsiteX0" fmla="*/ 47500 w 5539172"/>
              <a:gd name="connsiteY0" fmla="*/ 724405 h 7604505"/>
              <a:gd name="connsiteX1" fmla="*/ 4053659 w 5539172"/>
              <a:gd name="connsiteY1" fmla="*/ 733805 h 7604505"/>
              <a:gd name="connsiteX2" fmla="*/ 5530600 w 5539172"/>
              <a:gd name="connsiteY2" fmla="*/ 4162805 h 7604505"/>
              <a:gd name="connsiteX3" fmla="*/ 4040959 w 5539172"/>
              <a:gd name="connsiteY3" fmla="*/ 7604505 h 7604505"/>
              <a:gd name="connsiteX4" fmla="*/ 0 w 5539172"/>
              <a:gd name="connsiteY4" fmla="*/ 7541005 h 7604505"/>
              <a:gd name="connsiteX5" fmla="*/ 47500 w 5539172"/>
              <a:gd name="connsiteY5" fmla="*/ 724405 h 7604505"/>
              <a:gd name="connsiteX0" fmla="*/ 47500 w 5539172"/>
              <a:gd name="connsiteY0" fmla="*/ 335344 h 7215444"/>
              <a:gd name="connsiteX1" fmla="*/ 4053659 w 5539172"/>
              <a:gd name="connsiteY1" fmla="*/ 344744 h 7215444"/>
              <a:gd name="connsiteX2" fmla="*/ 5530600 w 5539172"/>
              <a:gd name="connsiteY2" fmla="*/ 3773744 h 7215444"/>
              <a:gd name="connsiteX3" fmla="*/ 4040959 w 5539172"/>
              <a:gd name="connsiteY3" fmla="*/ 7215444 h 7215444"/>
              <a:gd name="connsiteX4" fmla="*/ 0 w 5539172"/>
              <a:gd name="connsiteY4" fmla="*/ 7151944 h 7215444"/>
              <a:gd name="connsiteX5" fmla="*/ 47500 w 5539172"/>
              <a:gd name="connsiteY5" fmla="*/ 335344 h 7215444"/>
              <a:gd name="connsiteX0" fmla="*/ 47500 w 5539172"/>
              <a:gd name="connsiteY0" fmla="*/ 0 h 6880100"/>
              <a:gd name="connsiteX1" fmla="*/ 4053659 w 5539172"/>
              <a:gd name="connsiteY1" fmla="*/ 9400 h 6880100"/>
              <a:gd name="connsiteX2" fmla="*/ 5530600 w 5539172"/>
              <a:gd name="connsiteY2" fmla="*/ 3438400 h 6880100"/>
              <a:gd name="connsiteX3" fmla="*/ 4040959 w 5539172"/>
              <a:gd name="connsiteY3" fmla="*/ 6880100 h 6880100"/>
              <a:gd name="connsiteX4" fmla="*/ 0 w 5539172"/>
              <a:gd name="connsiteY4" fmla="*/ 6816600 h 6880100"/>
              <a:gd name="connsiteX5" fmla="*/ 47500 w 5539172"/>
              <a:gd name="connsiteY5" fmla="*/ 0 h 6880100"/>
              <a:gd name="connsiteX0" fmla="*/ 321820 w 5539172"/>
              <a:gd name="connsiteY0" fmla="*/ 546902 h 6870742"/>
              <a:gd name="connsiteX1" fmla="*/ 4053659 w 5539172"/>
              <a:gd name="connsiteY1" fmla="*/ 42 h 6870742"/>
              <a:gd name="connsiteX2" fmla="*/ 5530600 w 5539172"/>
              <a:gd name="connsiteY2" fmla="*/ 3429042 h 6870742"/>
              <a:gd name="connsiteX3" fmla="*/ 4040959 w 5539172"/>
              <a:gd name="connsiteY3" fmla="*/ 6870742 h 6870742"/>
              <a:gd name="connsiteX4" fmla="*/ 0 w 5539172"/>
              <a:gd name="connsiteY4" fmla="*/ 6807242 h 6870742"/>
              <a:gd name="connsiteX5" fmla="*/ 321820 w 5539172"/>
              <a:gd name="connsiteY5" fmla="*/ 546902 h 6870742"/>
              <a:gd name="connsiteX0" fmla="*/ 24640 w 5539172"/>
              <a:gd name="connsiteY0" fmla="*/ 0 h 6872480"/>
              <a:gd name="connsiteX1" fmla="*/ 4053659 w 5539172"/>
              <a:gd name="connsiteY1" fmla="*/ 1780 h 6872480"/>
              <a:gd name="connsiteX2" fmla="*/ 5530600 w 5539172"/>
              <a:gd name="connsiteY2" fmla="*/ 3430780 h 6872480"/>
              <a:gd name="connsiteX3" fmla="*/ 4040959 w 5539172"/>
              <a:gd name="connsiteY3" fmla="*/ 6872480 h 6872480"/>
              <a:gd name="connsiteX4" fmla="*/ 0 w 5539172"/>
              <a:gd name="connsiteY4" fmla="*/ 6808980 h 6872480"/>
              <a:gd name="connsiteX5" fmla="*/ 24640 w 5539172"/>
              <a:gd name="connsiteY5" fmla="*/ 0 h 6872480"/>
              <a:gd name="connsiteX0" fmla="*/ 24640 w 5539172"/>
              <a:gd name="connsiteY0" fmla="*/ 0 h 6872480"/>
              <a:gd name="connsiteX1" fmla="*/ 4053659 w 5539172"/>
              <a:gd name="connsiteY1" fmla="*/ 1780 h 6872480"/>
              <a:gd name="connsiteX2" fmla="*/ 5530600 w 5539172"/>
              <a:gd name="connsiteY2" fmla="*/ 3430780 h 6872480"/>
              <a:gd name="connsiteX3" fmla="*/ 4040959 w 5539172"/>
              <a:gd name="connsiteY3" fmla="*/ 6872480 h 6872480"/>
              <a:gd name="connsiteX4" fmla="*/ 0 w 5539172"/>
              <a:gd name="connsiteY4" fmla="*/ 6808980 h 6872480"/>
              <a:gd name="connsiteX5" fmla="*/ 24640 w 5539172"/>
              <a:gd name="connsiteY5" fmla="*/ 0 h 6872480"/>
              <a:gd name="connsiteX0" fmla="*/ 24640 w 5539979"/>
              <a:gd name="connsiteY0" fmla="*/ 0 h 6872480"/>
              <a:gd name="connsiteX1" fmla="*/ 4129859 w 5539979"/>
              <a:gd name="connsiteY1" fmla="*/ 93220 h 6872480"/>
              <a:gd name="connsiteX2" fmla="*/ 5530600 w 5539979"/>
              <a:gd name="connsiteY2" fmla="*/ 3430780 h 6872480"/>
              <a:gd name="connsiteX3" fmla="*/ 4040959 w 5539979"/>
              <a:gd name="connsiteY3" fmla="*/ 6872480 h 6872480"/>
              <a:gd name="connsiteX4" fmla="*/ 0 w 5539979"/>
              <a:gd name="connsiteY4" fmla="*/ 6808980 h 6872480"/>
              <a:gd name="connsiteX5" fmla="*/ 24640 w 5539979"/>
              <a:gd name="connsiteY5" fmla="*/ 0 h 6872480"/>
              <a:gd name="connsiteX0" fmla="*/ 24640 w 5539148"/>
              <a:gd name="connsiteY0" fmla="*/ 0 h 6872480"/>
              <a:gd name="connsiteX1" fmla="*/ 4051278 w 5539148"/>
              <a:gd name="connsiteY1" fmla="*/ 5113 h 6872480"/>
              <a:gd name="connsiteX2" fmla="*/ 5530600 w 5539148"/>
              <a:gd name="connsiteY2" fmla="*/ 3430780 h 6872480"/>
              <a:gd name="connsiteX3" fmla="*/ 4040959 w 5539148"/>
              <a:gd name="connsiteY3" fmla="*/ 6872480 h 6872480"/>
              <a:gd name="connsiteX4" fmla="*/ 0 w 5539148"/>
              <a:gd name="connsiteY4" fmla="*/ 6808980 h 6872480"/>
              <a:gd name="connsiteX5" fmla="*/ 24640 w 5539148"/>
              <a:gd name="connsiteY5" fmla="*/ 0 h 6872480"/>
              <a:gd name="connsiteX0" fmla="*/ 24640 w 5539148"/>
              <a:gd name="connsiteY0" fmla="*/ 0 h 6872480"/>
              <a:gd name="connsiteX1" fmla="*/ 4051278 w 5539148"/>
              <a:gd name="connsiteY1" fmla="*/ 5113 h 6872480"/>
              <a:gd name="connsiteX2" fmla="*/ 5530600 w 5539148"/>
              <a:gd name="connsiteY2" fmla="*/ 3430780 h 6872480"/>
              <a:gd name="connsiteX3" fmla="*/ 4040959 w 5539148"/>
              <a:gd name="connsiteY3" fmla="*/ 6872480 h 6872480"/>
              <a:gd name="connsiteX4" fmla="*/ 0 w 5539148"/>
              <a:gd name="connsiteY4" fmla="*/ 6808980 h 6872480"/>
              <a:gd name="connsiteX5" fmla="*/ 24640 w 5539148"/>
              <a:gd name="connsiteY5" fmla="*/ 0 h 6872480"/>
              <a:gd name="connsiteX0" fmla="*/ 24640 w 5535496"/>
              <a:gd name="connsiteY0" fmla="*/ 0 h 6872480"/>
              <a:gd name="connsiteX1" fmla="*/ 4051278 w 5535496"/>
              <a:gd name="connsiteY1" fmla="*/ 5113 h 6872480"/>
              <a:gd name="connsiteX2" fmla="*/ 5530600 w 5535496"/>
              <a:gd name="connsiteY2" fmla="*/ 3430780 h 6872480"/>
              <a:gd name="connsiteX3" fmla="*/ 4040959 w 5535496"/>
              <a:gd name="connsiteY3" fmla="*/ 6872480 h 6872480"/>
              <a:gd name="connsiteX4" fmla="*/ 0 w 5535496"/>
              <a:gd name="connsiteY4" fmla="*/ 6808980 h 6872480"/>
              <a:gd name="connsiteX5" fmla="*/ 24640 w 5535496"/>
              <a:gd name="connsiteY5" fmla="*/ 0 h 6872480"/>
              <a:gd name="connsiteX0" fmla="*/ 24640 w 5530635"/>
              <a:gd name="connsiteY0" fmla="*/ 0 h 6872480"/>
              <a:gd name="connsiteX1" fmla="*/ 4051278 w 5530635"/>
              <a:gd name="connsiteY1" fmla="*/ 5113 h 6872480"/>
              <a:gd name="connsiteX2" fmla="*/ 5530600 w 5530635"/>
              <a:gd name="connsiteY2" fmla="*/ 3430780 h 6872480"/>
              <a:gd name="connsiteX3" fmla="*/ 4040959 w 5530635"/>
              <a:gd name="connsiteY3" fmla="*/ 6872480 h 6872480"/>
              <a:gd name="connsiteX4" fmla="*/ 0 w 5530635"/>
              <a:gd name="connsiteY4" fmla="*/ 6808980 h 6872480"/>
              <a:gd name="connsiteX5" fmla="*/ 24640 w 5530635"/>
              <a:gd name="connsiteY5" fmla="*/ 0 h 6872480"/>
              <a:gd name="connsiteX0" fmla="*/ 24640 w 5530675"/>
              <a:gd name="connsiteY0" fmla="*/ 0 h 6872480"/>
              <a:gd name="connsiteX1" fmla="*/ 4051278 w 5530675"/>
              <a:gd name="connsiteY1" fmla="*/ 5113 h 6872480"/>
              <a:gd name="connsiteX2" fmla="*/ 5530600 w 5530675"/>
              <a:gd name="connsiteY2" fmla="*/ 3430780 h 6872480"/>
              <a:gd name="connsiteX3" fmla="*/ 4040959 w 5530675"/>
              <a:gd name="connsiteY3" fmla="*/ 6872480 h 6872480"/>
              <a:gd name="connsiteX4" fmla="*/ 0 w 5530675"/>
              <a:gd name="connsiteY4" fmla="*/ 6808980 h 6872480"/>
              <a:gd name="connsiteX5" fmla="*/ 24640 w 5530675"/>
              <a:gd name="connsiteY5" fmla="*/ 0 h 6872480"/>
              <a:gd name="connsiteX0" fmla="*/ 24640 w 5530600"/>
              <a:gd name="connsiteY0" fmla="*/ 0 h 6872480"/>
              <a:gd name="connsiteX1" fmla="*/ 4051278 w 5530600"/>
              <a:gd name="connsiteY1" fmla="*/ 5113 h 6872480"/>
              <a:gd name="connsiteX2" fmla="*/ 5530600 w 5530600"/>
              <a:gd name="connsiteY2" fmla="*/ 3430780 h 6872480"/>
              <a:gd name="connsiteX3" fmla="*/ 4040959 w 5530600"/>
              <a:gd name="connsiteY3" fmla="*/ 6872480 h 6872480"/>
              <a:gd name="connsiteX4" fmla="*/ 0 w 5530600"/>
              <a:gd name="connsiteY4" fmla="*/ 6808980 h 6872480"/>
              <a:gd name="connsiteX5" fmla="*/ 24640 w 5530600"/>
              <a:gd name="connsiteY5" fmla="*/ 0 h 6872480"/>
              <a:gd name="connsiteX0" fmla="*/ 43690 w 5549650"/>
              <a:gd name="connsiteY0" fmla="*/ 0 h 6893248"/>
              <a:gd name="connsiteX1" fmla="*/ 4070328 w 5549650"/>
              <a:gd name="connsiteY1" fmla="*/ 5113 h 6893248"/>
              <a:gd name="connsiteX2" fmla="*/ 5549650 w 5549650"/>
              <a:gd name="connsiteY2" fmla="*/ 3430780 h 6893248"/>
              <a:gd name="connsiteX3" fmla="*/ 4060009 w 5549650"/>
              <a:gd name="connsiteY3" fmla="*/ 6872480 h 6893248"/>
              <a:gd name="connsiteX4" fmla="*/ 0 w 5549650"/>
              <a:gd name="connsiteY4" fmla="*/ 6875655 h 6893248"/>
              <a:gd name="connsiteX5" fmla="*/ 43690 w 5549650"/>
              <a:gd name="connsiteY5" fmla="*/ 0 h 6893248"/>
              <a:gd name="connsiteX0" fmla="*/ 3192 w 5509152"/>
              <a:gd name="connsiteY0" fmla="*/ 0 h 6872480"/>
              <a:gd name="connsiteX1" fmla="*/ 4029830 w 5509152"/>
              <a:gd name="connsiteY1" fmla="*/ 5113 h 6872480"/>
              <a:gd name="connsiteX2" fmla="*/ 5509152 w 5509152"/>
              <a:gd name="connsiteY2" fmla="*/ 3430780 h 6872480"/>
              <a:gd name="connsiteX3" fmla="*/ 4019511 w 5509152"/>
              <a:gd name="connsiteY3" fmla="*/ 6872480 h 6872480"/>
              <a:gd name="connsiteX4" fmla="*/ 280177 w 5509152"/>
              <a:gd name="connsiteY4" fmla="*/ 6745480 h 6872480"/>
              <a:gd name="connsiteX5" fmla="*/ 3192 w 5509152"/>
              <a:gd name="connsiteY5" fmla="*/ 0 h 6872480"/>
              <a:gd name="connsiteX0" fmla="*/ 10404 w 5516364"/>
              <a:gd name="connsiteY0" fmla="*/ 0 h 6872480"/>
              <a:gd name="connsiteX1" fmla="*/ 4037042 w 5516364"/>
              <a:gd name="connsiteY1" fmla="*/ 5113 h 6872480"/>
              <a:gd name="connsiteX2" fmla="*/ 5516364 w 5516364"/>
              <a:gd name="connsiteY2" fmla="*/ 3430780 h 6872480"/>
              <a:gd name="connsiteX3" fmla="*/ 4026723 w 5516364"/>
              <a:gd name="connsiteY3" fmla="*/ 6872480 h 6872480"/>
              <a:gd name="connsiteX4" fmla="*/ 20689 w 5516364"/>
              <a:gd name="connsiteY4" fmla="*/ 6859780 h 6872480"/>
              <a:gd name="connsiteX5" fmla="*/ 10404 w 5516364"/>
              <a:gd name="connsiteY5" fmla="*/ 0 h 6872480"/>
              <a:gd name="connsiteX0" fmla="*/ 14821 w 5520781"/>
              <a:gd name="connsiteY0" fmla="*/ 0 h 6872480"/>
              <a:gd name="connsiteX1" fmla="*/ 4041459 w 5520781"/>
              <a:gd name="connsiteY1" fmla="*/ 5113 h 6872480"/>
              <a:gd name="connsiteX2" fmla="*/ 5520781 w 5520781"/>
              <a:gd name="connsiteY2" fmla="*/ 3430780 h 6872480"/>
              <a:gd name="connsiteX3" fmla="*/ 4031140 w 5520781"/>
              <a:gd name="connsiteY3" fmla="*/ 6872480 h 6872480"/>
              <a:gd name="connsiteX4" fmla="*/ 25106 w 5520781"/>
              <a:gd name="connsiteY4" fmla="*/ 6859780 h 6872480"/>
              <a:gd name="connsiteX5" fmla="*/ 14821 w 5520781"/>
              <a:gd name="connsiteY5" fmla="*/ 0 h 6872480"/>
              <a:gd name="connsiteX0" fmla="*/ 0 w 5505960"/>
              <a:gd name="connsiteY0" fmla="*/ 0 h 6872480"/>
              <a:gd name="connsiteX1" fmla="*/ 4026638 w 5505960"/>
              <a:gd name="connsiteY1" fmla="*/ 5113 h 6872480"/>
              <a:gd name="connsiteX2" fmla="*/ 5505960 w 5505960"/>
              <a:gd name="connsiteY2" fmla="*/ 3430780 h 6872480"/>
              <a:gd name="connsiteX3" fmla="*/ 4016319 w 5505960"/>
              <a:gd name="connsiteY3" fmla="*/ 6872480 h 6872480"/>
              <a:gd name="connsiteX4" fmla="*/ 10285 w 5505960"/>
              <a:gd name="connsiteY4" fmla="*/ 6859780 h 6872480"/>
              <a:gd name="connsiteX5" fmla="*/ 0 w 5505960"/>
              <a:gd name="connsiteY5" fmla="*/ 0 h 6872480"/>
              <a:gd name="connsiteX0" fmla="*/ 0 w 5505960"/>
              <a:gd name="connsiteY0" fmla="*/ 0 h 6872480"/>
              <a:gd name="connsiteX1" fmla="*/ 4026638 w 5505960"/>
              <a:gd name="connsiteY1" fmla="*/ 5113 h 6872480"/>
              <a:gd name="connsiteX2" fmla="*/ 5505960 w 5505960"/>
              <a:gd name="connsiteY2" fmla="*/ 3430780 h 6872480"/>
              <a:gd name="connsiteX3" fmla="*/ 4016319 w 5505960"/>
              <a:gd name="connsiteY3" fmla="*/ 6872480 h 6872480"/>
              <a:gd name="connsiteX4" fmla="*/ 10285 w 5505960"/>
              <a:gd name="connsiteY4" fmla="*/ 6859780 h 6872480"/>
              <a:gd name="connsiteX5" fmla="*/ 0 w 5505960"/>
              <a:gd name="connsiteY5" fmla="*/ 0 h 6872480"/>
              <a:gd name="connsiteX0" fmla="*/ 0 w 5510412"/>
              <a:gd name="connsiteY0" fmla="*/ 0 h 6872480"/>
              <a:gd name="connsiteX1" fmla="*/ 4026638 w 5510412"/>
              <a:gd name="connsiteY1" fmla="*/ 5113 h 6872480"/>
              <a:gd name="connsiteX2" fmla="*/ 5505960 w 5510412"/>
              <a:gd name="connsiteY2" fmla="*/ 3430780 h 6872480"/>
              <a:gd name="connsiteX3" fmla="*/ 4016319 w 5510412"/>
              <a:gd name="connsiteY3" fmla="*/ 6872480 h 6872480"/>
              <a:gd name="connsiteX4" fmla="*/ 10285 w 5510412"/>
              <a:gd name="connsiteY4" fmla="*/ 6859780 h 6872480"/>
              <a:gd name="connsiteX5" fmla="*/ 0 w 5510412"/>
              <a:gd name="connsiteY5" fmla="*/ 0 h 6872480"/>
              <a:gd name="connsiteX0" fmla="*/ 0 w 5510412"/>
              <a:gd name="connsiteY0" fmla="*/ 0 h 6872480"/>
              <a:gd name="connsiteX1" fmla="*/ 4026638 w 5510412"/>
              <a:gd name="connsiteY1" fmla="*/ 5113 h 6872480"/>
              <a:gd name="connsiteX2" fmla="*/ 5505960 w 5510412"/>
              <a:gd name="connsiteY2" fmla="*/ 3430780 h 6872480"/>
              <a:gd name="connsiteX3" fmla="*/ 4016319 w 5510412"/>
              <a:gd name="connsiteY3" fmla="*/ 6872480 h 6872480"/>
              <a:gd name="connsiteX4" fmla="*/ 10285 w 5510412"/>
              <a:gd name="connsiteY4" fmla="*/ 6859780 h 6872480"/>
              <a:gd name="connsiteX5" fmla="*/ 0 w 5510412"/>
              <a:gd name="connsiteY5" fmla="*/ 0 h 6872480"/>
              <a:gd name="connsiteX0" fmla="*/ 0 w 5510412"/>
              <a:gd name="connsiteY0" fmla="*/ 0 h 6872480"/>
              <a:gd name="connsiteX1" fmla="*/ 4026638 w 5510412"/>
              <a:gd name="connsiteY1" fmla="*/ 5113 h 6872480"/>
              <a:gd name="connsiteX2" fmla="*/ 5505960 w 5510412"/>
              <a:gd name="connsiteY2" fmla="*/ 3430780 h 6872480"/>
              <a:gd name="connsiteX3" fmla="*/ 4016319 w 5510412"/>
              <a:gd name="connsiteY3" fmla="*/ 6872480 h 6872480"/>
              <a:gd name="connsiteX4" fmla="*/ 10285 w 5510412"/>
              <a:gd name="connsiteY4" fmla="*/ 6859780 h 6872480"/>
              <a:gd name="connsiteX5" fmla="*/ 0 w 5510412"/>
              <a:gd name="connsiteY5" fmla="*/ 0 h 6872480"/>
              <a:gd name="connsiteX0" fmla="*/ 0 w 5510412"/>
              <a:gd name="connsiteY0" fmla="*/ 0 h 6872480"/>
              <a:gd name="connsiteX1" fmla="*/ 4064345 w 5510412"/>
              <a:gd name="connsiteY1" fmla="*/ 5113 h 6872480"/>
              <a:gd name="connsiteX2" fmla="*/ 5505960 w 5510412"/>
              <a:gd name="connsiteY2" fmla="*/ 3430780 h 6872480"/>
              <a:gd name="connsiteX3" fmla="*/ 4016319 w 5510412"/>
              <a:gd name="connsiteY3" fmla="*/ 6872480 h 6872480"/>
              <a:gd name="connsiteX4" fmla="*/ 10285 w 5510412"/>
              <a:gd name="connsiteY4" fmla="*/ 6859780 h 6872480"/>
              <a:gd name="connsiteX5" fmla="*/ 0 w 5510412"/>
              <a:gd name="connsiteY5" fmla="*/ 0 h 6872480"/>
              <a:gd name="connsiteX0" fmla="*/ 0 w 5510412"/>
              <a:gd name="connsiteY0" fmla="*/ 0 h 6872480"/>
              <a:gd name="connsiteX1" fmla="*/ 4064345 w 5510412"/>
              <a:gd name="connsiteY1" fmla="*/ 5113 h 6872480"/>
              <a:gd name="connsiteX2" fmla="*/ 5505960 w 5510412"/>
              <a:gd name="connsiteY2" fmla="*/ 3430780 h 6872480"/>
              <a:gd name="connsiteX3" fmla="*/ 4016319 w 5510412"/>
              <a:gd name="connsiteY3" fmla="*/ 6872480 h 6872480"/>
              <a:gd name="connsiteX4" fmla="*/ 10285 w 5510412"/>
              <a:gd name="connsiteY4" fmla="*/ 6859780 h 6872480"/>
              <a:gd name="connsiteX5" fmla="*/ 0 w 5510412"/>
              <a:gd name="connsiteY5" fmla="*/ 0 h 6872480"/>
              <a:gd name="connsiteX0" fmla="*/ 0 w 5507276"/>
              <a:gd name="connsiteY0" fmla="*/ 0 h 6872480"/>
              <a:gd name="connsiteX1" fmla="*/ 4064345 w 5507276"/>
              <a:gd name="connsiteY1" fmla="*/ 5113 h 6872480"/>
              <a:gd name="connsiteX2" fmla="*/ 5505960 w 5507276"/>
              <a:gd name="connsiteY2" fmla="*/ 3430780 h 6872480"/>
              <a:gd name="connsiteX3" fmla="*/ 4016319 w 5507276"/>
              <a:gd name="connsiteY3" fmla="*/ 6872480 h 6872480"/>
              <a:gd name="connsiteX4" fmla="*/ 10285 w 5507276"/>
              <a:gd name="connsiteY4" fmla="*/ 6859780 h 6872480"/>
              <a:gd name="connsiteX5" fmla="*/ 0 w 5507276"/>
              <a:gd name="connsiteY5" fmla="*/ 0 h 6872480"/>
              <a:gd name="connsiteX0" fmla="*/ 0 w 5507276"/>
              <a:gd name="connsiteY0" fmla="*/ 0 h 6872480"/>
              <a:gd name="connsiteX1" fmla="*/ 4064345 w 5507276"/>
              <a:gd name="connsiteY1" fmla="*/ 1938 h 6872480"/>
              <a:gd name="connsiteX2" fmla="*/ 5505960 w 5507276"/>
              <a:gd name="connsiteY2" fmla="*/ 3430780 h 6872480"/>
              <a:gd name="connsiteX3" fmla="*/ 4016319 w 5507276"/>
              <a:gd name="connsiteY3" fmla="*/ 6872480 h 6872480"/>
              <a:gd name="connsiteX4" fmla="*/ 10285 w 5507276"/>
              <a:gd name="connsiteY4" fmla="*/ 6859780 h 6872480"/>
              <a:gd name="connsiteX5" fmla="*/ 0 w 5507276"/>
              <a:gd name="connsiteY5" fmla="*/ 0 h 687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7276" h="6872480">
                <a:moveTo>
                  <a:pt x="0" y="0"/>
                </a:moveTo>
                <a:lnTo>
                  <a:pt x="4064345" y="1938"/>
                </a:lnTo>
                <a:cubicBezTo>
                  <a:pt x="4916018" y="733991"/>
                  <a:pt x="5539848" y="2214875"/>
                  <a:pt x="5505960" y="3430780"/>
                </a:cubicBezTo>
                <a:cubicBezTo>
                  <a:pt x="5520188" y="4584772"/>
                  <a:pt x="4990494" y="6057055"/>
                  <a:pt x="4016319" y="6872480"/>
                </a:cubicBezTo>
                <a:lnTo>
                  <a:pt x="10285" y="6859780"/>
                </a:lnTo>
                <a:cubicBezTo>
                  <a:pt x="15692" y="5415705"/>
                  <a:pt x="6524" y="1775686"/>
                  <a:pt x="0" y="0"/>
                </a:cubicBezTo>
                <a:close/>
              </a:path>
            </a:pathLst>
          </a:custGeom>
          <a:noFill/>
        </p:spPr>
        <p:txBody>
          <a:bodyPr lIns="72000" tIns="72000"/>
          <a:lstStyle/>
          <a:p>
            <a:endParaRPr lang="en-GB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8E709E6-9B6A-0465-024C-E246EDBB8455}"/>
              </a:ext>
            </a:extLst>
          </p:cNvPr>
          <p:cNvCxnSpPr/>
          <p:nvPr userDrawn="1"/>
        </p:nvCxnSpPr>
        <p:spPr>
          <a:xfrm>
            <a:off x="6222600" y="6236280"/>
            <a:ext cx="3366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ooter Placeholder 47">
            <a:extLst>
              <a:ext uri="{FF2B5EF4-FFF2-40B4-BE49-F238E27FC236}">
                <a16:creationId xmlns:a16="http://schemas.microsoft.com/office/drawing/2014/main" id="{383FACF5-302A-F1A0-E0AA-DA8EFEA454F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22600" y="6278400"/>
            <a:ext cx="3366000" cy="184666"/>
          </a:xfrm>
        </p:spPr>
        <p:txBody>
          <a:bodyPr/>
          <a:lstStyle/>
          <a:p>
            <a:r>
              <a:rPr lang="en-GB"/>
              <a:t>[Insert/Header &amp; Footer]</a:t>
            </a:r>
          </a:p>
        </p:txBody>
      </p:sp>
    </p:spTree>
    <p:extLst>
      <p:ext uri="{BB962C8B-B14F-4D97-AF65-F5344CB8AC3E}">
        <p14:creationId xmlns:p14="http://schemas.microsoft.com/office/powerpoint/2010/main" val="290828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32CAC296-D48F-0CFD-8C4F-7BDA35790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3D748F-8D21-8598-EAC2-576DAF6B0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000" y="3045024"/>
            <a:ext cx="10515600" cy="615553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36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icture_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0DF8DF7-C111-2CFB-F3FE-42F784962A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9400" y="360000"/>
            <a:ext cx="11473200" cy="6138000"/>
          </a:xfrm>
          <a:solidFill>
            <a:schemeClr val="bg2"/>
          </a:solidFill>
        </p:spPr>
        <p:txBody>
          <a:bodyPr lIns="72000" tIns="72000" rIns="72000" bIns="7200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69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icture_purp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0DF8DF7-C111-2CFB-F3FE-42F784962A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9400" y="360000"/>
            <a:ext cx="11473200" cy="6138000"/>
          </a:xfrm>
          <a:solidFill>
            <a:schemeClr val="bg2"/>
          </a:solidFill>
        </p:spPr>
        <p:txBody>
          <a:bodyPr lIns="72000" tIns="72000" rIns="72000" bIns="7200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67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1CF01-CE66-8E71-4D0A-969FC25E4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480" y="4077072"/>
            <a:ext cx="5421600" cy="430887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DA04E60-10D4-0D5D-D995-057420BD5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645" y="4813027"/>
            <a:ext cx="2466000" cy="3062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1A42F9-76D4-2CB5-EFBF-EC833E63FC4B}"/>
              </a:ext>
            </a:extLst>
          </p:cNvPr>
          <p:cNvCxnSpPr/>
          <p:nvPr userDrawn="1"/>
        </p:nvCxnSpPr>
        <p:spPr>
          <a:xfrm>
            <a:off x="1080000" y="5590800"/>
            <a:ext cx="54216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2E23BB-1123-C401-0D64-303116E1AF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7479" y="5669104"/>
            <a:ext cx="5421600" cy="153888"/>
          </a:xfrm>
        </p:spPr>
        <p:txBody>
          <a:bodyPr wrap="square">
            <a:spAutoFit/>
          </a:bodyPr>
          <a:lstStyle>
            <a:lvl1pPr>
              <a:defRPr sz="1000">
                <a:solidFill>
                  <a:schemeClr val="bg1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9">
            <a:extLst>
              <a:ext uri="{FF2B5EF4-FFF2-40B4-BE49-F238E27FC236}">
                <a16:creationId xmlns:a16="http://schemas.microsoft.com/office/drawing/2014/main" id="{4401F84C-47D4-62B0-768A-54DB31A9F584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210425" y="0"/>
            <a:ext cx="4981575" cy="6867237"/>
          </a:xfrm>
          <a:custGeom>
            <a:avLst/>
            <a:gdLst>
              <a:gd name="connsiteX0" fmla="*/ 0 w 4980871"/>
              <a:gd name="connsiteY0" fmla="*/ 0 h 6858000"/>
              <a:gd name="connsiteX1" fmla="*/ 4980871 w 4980871"/>
              <a:gd name="connsiteY1" fmla="*/ 0 h 6858000"/>
              <a:gd name="connsiteX2" fmla="*/ 4980871 w 4980871"/>
              <a:gd name="connsiteY2" fmla="*/ 6858000 h 6858000"/>
              <a:gd name="connsiteX3" fmla="*/ 0 w 4980871"/>
              <a:gd name="connsiteY3" fmla="*/ 6858000 h 6858000"/>
              <a:gd name="connsiteX4" fmla="*/ 0 w 4980871"/>
              <a:gd name="connsiteY4" fmla="*/ 0 h 6858000"/>
              <a:gd name="connsiteX0" fmla="*/ 704 w 4981575"/>
              <a:gd name="connsiteY0" fmla="*/ 0 h 6858000"/>
              <a:gd name="connsiteX1" fmla="*/ 4981575 w 4981575"/>
              <a:gd name="connsiteY1" fmla="*/ 0 h 6858000"/>
              <a:gd name="connsiteX2" fmla="*/ 4981575 w 4981575"/>
              <a:gd name="connsiteY2" fmla="*/ 6858000 h 6858000"/>
              <a:gd name="connsiteX3" fmla="*/ 704 w 4981575"/>
              <a:gd name="connsiteY3" fmla="*/ 6858000 h 6858000"/>
              <a:gd name="connsiteX4" fmla="*/ 0 w 4981575"/>
              <a:gd name="connsiteY4" fmla="*/ 3429000 h 6858000"/>
              <a:gd name="connsiteX5" fmla="*/ 704 w 4981575"/>
              <a:gd name="connsiteY5" fmla="*/ 0 h 6858000"/>
              <a:gd name="connsiteX0" fmla="*/ 704 w 4981575"/>
              <a:gd name="connsiteY0" fmla="*/ 0 h 6867237"/>
              <a:gd name="connsiteX1" fmla="*/ 4981575 w 4981575"/>
              <a:gd name="connsiteY1" fmla="*/ 0 h 6867237"/>
              <a:gd name="connsiteX2" fmla="*/ 4981575 w 4981575"/>
              <a:gd name="connsiteY2" fmla="*/ 6858000 h 6867237"/>
              <a:gd name="connsiteX3" fmla="*/ 1358449 w 4981575"/>
              <a:gd name="connsiteY3" fmla="*/ 6867237 h 6867237"/>
              <a:gd name="connsiteX4" fmla="*/ 0 w 4981575"/>
              <a:gd name="connsiteY4" fmla="*/ 3429000 h 6867237"/>
              <a:gd name="connsiteX5" fmla="*/ 704 w 4981575"/>
              <a:gd name="connsiteY5" fmla="*/ 0 h 6867237"/>
              <a:gd name="connsiteX0" fmla="*/ 704 w 4981575"/>
              <a:gd name="connsiteY0" fmla="*/ 0 h 6867237"/>
              <a:gd name="connsiteX1" fmla="*/ 4981575 w 4981575"/>
              <a:gd name="connsiteY1" fmla="*/ 0 h 6867237"/>
              <a:gd name="connsiteX2" fmla="*/ 4981575 w 4981575"/>
              <a:gd name="connsiteY2" fmla="*/ 6858000 h 6867237"/>
              <a:gd name="connsiteX3" fmla="*/ 1358449 w 4981575"/>
              <a:gd name="connsiteY3" fmla="*/ 6867237 h 6867237"/>
              <a:gd name="connsiteX4" fmla="*/ 0 w 4981575"/>
              <a:gd name="connsiteY4" fmla="*/ 3429000 h 6867237"/>
              <a:gd name="connsiteX5" fmla="*/ 704 w 4981575"/>
              <a:gd name="connsiteY5" fmla="*/ 0 h 6867237"/>
              <a:gd name="connsiteX0" fmla="*/ 1413868 w 4981575"/>
              <a:gd name="connsiteY0" fmla="*/ 0 h 6867237"/>
              <a:gd name="connsiteX1" fmla="*/ 4981575 w 4981575"/>
              <a:gd name="connsiteY1" fmla="*/ 0 h 6867237"/>
              <a:gd name="connsiteX2" fmla="*/ 4981575 w 4981575"/>
              <a:gd name="connsiteY2" fmla="*/ 6858000 h 6867237"/>
              <a:gd name="connsiteX3" fmla="*/ 1358449 w 4981575"/>
              <a:gd name="connsiteY3" fmla="*/ 6867237 h 6867237"/>
              <a:gd name="connsiteX4" fmla="*/ 0 w 4981575"/>
              <a:gd name="connsiteY4" fmla="*/ 3429000 h 6867237"/>
              <a:gd name="connsiteX5" fmla="*/ 1413868 w 4981575"/>
              <a:gd name="connsiteY5" fmla="*/ 0 h 6867237"/>
              <a:gd name="connsiteX0" fmla="*/ 1413868 w 4981575"/>
              <a:gd name="connsiteY0" fmla="*/ 0 h 6867237"/>
              <a:gd name="connsiteX1" fmla="*/ 4981575 w 4981575"/>
              <a:gd name="connsiteY1" fmla="*/ 0 h 6867237"/>
              <a:gd name="connsiteX2" fmla="*/ 4981575 w 4981575"/>
              <a:gd name="connsiteY2" fmla="*/ 6858000 h 6867237"/>
              <a:gd name="connsiteX3" fmla="*/ 1358449 w 4981575"/>
              <a:gd name="connsiteY3" fmla="*/ 6867237 h 6867237"/>
              <a:gd name="connsiteX4" fmla="*/ 0 w 4981575"/>
              <a:gd name="connsiteY4" fmla="*/ 3429000 h 6867237"/>
              <a:gd name="connsiteX5" fmla="*/ 1413868 w 4981575"/>
              <a:gd name="connsiteY5" fmla="*/ 0 h 6867237"/>
              <a:gd name="connsiteX0" fmla="*/ 1413868 w 4981575"/>
              <a:gd name="connsiteY0" fmla="*/ 0 h 6867237"/>
              <a:gd name="connsiteX1" fmla="*/ 4981575 w 4981575"/>
              <a:gd name="connsiteY1" fmla="*/ 0 h 6867237"/>
              <a:gd name="connsiteX2" fmla="*/ 4981575 w 4981575"/>
              <a:gd name="connsiteY2" fmla="*/ 6858000 h 6867237"/>
              <a:gd name="connsiteX3" fmla="*/ 1386158 w 4981575"/>
              <a:gd name="connsiteY3" fmla="*/ 6867237 h 6867237"/>
              <a:gd name="connsiteX4" fmla="*/ 0 w 4981575"/>
              <a:gd name="connsiteY4" fmla="*/ 3429000 h 6867237"/>
              <a:gd name="connsiteX5" fmla="*/ 1413868 w 4981575"/>
              <a:gd name="connsiteY5" fmla="*/ 0 h 686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1575" h="6867237">
                <a:moveTo>
                  <a:pt x="1413868" y="0"/>
                </a:moveTo>
                <a:lnTo>
                  <a:pt x="4981575" y="0"/>
                </a:lnTo>
                <a:lnTo>
                  <a:pt x="4981575" y="6858000"/>
                </a:lnTo>
                <a:lnTo>
                  <a:pt x="1386158" y="6867237"/>
                </a:lnTo>
                <a:cubicBezTo>
                  <a:pt x="453051" y="5927437"/>
                  <a:pt x="235" y="4572000"/>
                  <a:pt x="0" y="3429000"/>
                </a:cubicBezTo>
                <a:cubicBezTo>
                  <a:pt x="235" y="2286000"/>
                  <a:pt x="416106" y="958272"/>
                  <a:pt x="1413868" y="0"/>
                </a:cubicBezTo>
                <a:close/>
              </a:path>
            </a:pathLst>
          </a:custGeom>
          <a:noFill/>
        </p:spPr>
        <p:txBody>
          <a:bodyPr lIns="72000" tIns="72000" rIns="72000" bIns="72000"/>
          <a:lstStyle>
            <a:lvl1pPr algn="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20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7AFFC-7ED2-F87F-73D6-D2BAEDED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03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14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D1D225-98E7-F6E7-C56E-B69F5A66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0" y="824585"/>
            <a:ext cx="10752480" cy="56115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F5589-2A1D-BDAD-0E61-605C8B510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720" y="2079699"/>
            <a:ext cx="10752480" cy="352924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5967E27-E76A-DA24-AC4D-6DFCBCB9435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9962280" y="6114240"/>
            <a:ext cx="1511279" cy="311648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5A9472B-5337-6DC6-2584-A886C7AD2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8440" y="6278400"/>
            <a:ext cx="5760000" cy="18466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GB"/>
              <a:t>[Insert/Header &amp; Footer]</a:t>
            </a:r>
          </a:p>
        </p:txBody>
      </p:sp>
    </p:spTree>
    <p:extLst>
      <p:ext uri="{BB962C8B-B14F-4D97-AF65-F5344CB8AC3E}">
        <p14:creationId xmlns:p14="http://schemas.microsoft.com/office/powerpoint/2010/main" val="388079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60" r:id="rId3"/>
    <p:sldLayoutId id="2147483651" r:id="rId4"/>
    <p:sldLayoutId id="2147483661" r:id="rId5"/>
    <p:sldLayoutId id="2147483662" r:id="rId6"/>
    <p:sldLayoutId id="2147483663" r:id="rId7"/>
    <p:sldLayoutId id="2147483654" r:id="rId8"/>
    <p:sldLayoutId id="2147483667" r:id="rId9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7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tborash.wordpress.com/2014/08/15/leadershipday14-a-leaders-guide-to-dan-pinks-drive/" TargetMode="External"/><Relationship Id="rId7" Type="http://schemas.openxmlformats.org/officeDocument/2006/relationships/diagramColors" Target="../diagrams/colors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hihealth.com/en/about-us/press-room/news-center/2020-news/shared-governance-new-way-nurses-are-being-heard.html" TargetMode="Externa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hyperlink" Target="https://www.ashp.org/-/media/assets/drug-shortages/docs/ASHP-2023-Drug-Shortages-Survey-Report.pdf" TargetMode="External"/><Relationship Id="rId7" Type="http://schemas.openxmlformats.org/officeDocument/2006/relationships/diagramColors" Target="../diagrams/colors4.xml"/><Relationship Id="rId2" Type="http://schemas.openxmlformats.org/officeDocument/2006/relationships/hyperlink" Target="https://www.vizientinc.com/what-we-do/pharmacy/drug-shortages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loomberg.com/news/newsletters/2023-10-12/why-are-generic-drugs-hard-to-find-because-they-re-not-profitable" TargetMode="External"/><Relationship Id="rId3" Type="http://schemas.openxmlformats.org/officeDocument/2006/relationships/diagramLayout" Target="../diagrams/layout5.xml"/><Relationship Id="rId7" Type="http://schemas.openxmlformats.org/officeDocument/2006/relationships/hyperlink" Target="https://www.uspharmacist.com/article/factors-involved-in-us-generic-drug-shortages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hyperlink" Target="https://qualitymatters.usp.org/geographic-concentration-pharmaceutical-manufacturing#:~:text=The%20FDA%20analysis%20showed%20that,with%2013%20percent%20in%20China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shp.org/drug-shortages/current-shortages/drug-shortage-detail.aspx?id=93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inursingsolutions.com/Documents/Library/NSI_National_Health_Care_Retention_Report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yntellis.com/sites/default/files/2023-03/AHA%20Q2_Feb%202023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ha.org/costsofcari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gma.com/mgma-stats/stress-and-burnout-a-growing-concern-for-healthcare-leaders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br.org/2022/05/what-stops-employees-from-applying-for-internal-roles" TargetMode="External"/><Relationship Id="rId5" Type="http://schemas.openxmlformats.org/officeDocument/2006/relationships/hyperlink" Target="https://www2.deloitte.com/us/en/insights/topics/talent/workplace-well-being-research.html" TargetMode="External"/><Relationship Id="rId4" Type="http://schemas.openxmlformats.org/officeDocument/2006/relationships/hyperlink" Target="https://viventium.com/understanding-time-to-fill-in-health-care/Access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armacytimes.com/view/workforce-shortages-present-serious-challenges%20Accessed%20September%2016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93/ajhp/zxad055" TargetMode="External"/><Relationship Id="rId5" Type="http://schemas.openxmlformats.org/officeDocument/2006/relationships/hyperlink" Target="https://www.pharmacytimes.com/view/despite-rapid-growth-of-institutions-pharmacy-school-applications-decline" TargetMode="External"/><Relationship Id="rId4" Type="http://schemas.openxmlformats.org/officeDocument/2006/relationships/hyperlink" Target="https://www.pharmacytimes.com/view/shortages-persist-in-an-evolving-professio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shp.org/pharmacy-practice/pai/pai-recommendation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harmacytimes.com/view/despite-rapid-growth-of-institutions-pharmacy-school-applications-decline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https://www.ibj.com/articles/who-will-staff-the-pharmacy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7.png"/><Relationship Id="rId5" Type="http://schemas.openxmlformats.org/officeDocument/2006/relationships/diagramColors" Target="../diagrams/colors1.xml"/><Relationship Id="rId10" Type="http://schemas.openxmlformats.org/officeDocument/2006/relationships/hyperlink" Target="https://doi.org/10.1093/ajhp/zxad055" TargetMode="Externa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www.bls.gov/ooh/healthcare/pharmacists.htm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pulse/5-effective-strategies-retain-employees-your-organization-harish-s" TargetMode="External"/><Relationship Id="rId3" Type="http://schemas.openxmlformats.org/officeDocument/2006/relationships/diagramLayout" Target="../diagrams/layout2.xml"/><Relationship Id="rId7" Type="http://schemas.openxmlformats.org/officeDocument/2006/relationships/hyperlink" Target="https://www.uschamber.com/co/run/human-resources/how-to-retain-top-employees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34.png"/><Relationship Id="rId5" Type="http://schemas.openxmlformats.org/officeDocument/2006/relationships/diagramColors" Target="../diagrams/colors2.xml"/><Relationship Id="rId10" Type="http://schemas.openxmlformats.org/officeDocument/2006/relationships/hyperlink" Target="https://www.zippia.com/advice/survey-why-workers-quit-job/" TargetMode="External"/><Relationship Id="rId4" Type="http://schemas.openxmlformats.org/officeDocument/2006/relationships/diagramQuickStyle" Target="../diagrams/quickStyle2.xml"/><Relationship Id="rId9" Type="http://schemas.openxmlformats.org/officeDocument/2006/relationships/hyperlink" Target="https://hbr.org/2021/11/6-strategies-to-boost-retention-through-the-great-resign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167FA6-3326-2664-70FD-DC107433B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480" y="2429685"/>
            <a:ext cx="5719246" cy="1231106"/>
          </a:xfrm>
        </p:spPr>
        <p:txBody>
          <a:bodyPr/>
          <a:lstStyle/>
          <a:p>
            <a:r>
              <a:rPr lang="en-GB" dirty="0"/>
              <a:t>An Abundance of Drug and Staffing Shortages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E9FB5D1-186F-C82E-B85D-F920FC40FD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Mark Hamm, PharmD, MBA, BCSCP</a:t>
            </a:r>
          </a:p>
          <a:p>
            <a:r>
              <a:rPr lang="en-GB" dirty="0"/>
              <a:t>Aurora Health Care</a:t>
            </a:r>
          </a:p>
          <a:p>
            <a:endParaRPr lang="en-GB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81C0F51-056E-1A3D-9FBC-AE6B099792A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7" r="23445"/>
          <a:stretch/>
        </p:blipFill>
        <p:spPr>
          <a:xfrm>
            <a:off x="7185024" y="0"/>
            <a:ext cx="5006975" cy="6858000"/>
          </a:xfrm>
        </p:spPr>
      </p:pic>
    </p:spTree>
    <p:extLst>
      <p:ext uri="{BB962C8B-B14F-4D97-AF65-F5344CB8AC3E}">
        <p14:creationId xmlns:p14="http://schemas.microsoft.com/office/powerpoint/2010/main" val="3025118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4D40F3A7-2849-F8A8-1A3A-97D2AB00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Drives Employees to Care?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05C9B4-B5C9-2D4D-23C9-CEE72646F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-1"/>
            <a:ext cx="5410200" cy="68580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66700" dist="215900" dir="858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1E11B7-B638-09A8-8CA5-86E0ECB7BB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3102"/>
          <a:stretch/>
        </p:blipFill>
        <p:spPr>
          <a:xfrm>
            <a:off x="7607878" y="1008098"/>
            <a:ext cx="3758045" cy="4839260"/>
          </a:xfrm>
          <a:prstGeom prst="rect">
            <a:avLst/>
          </a:prstGeom>
        </p:spPr>
      </p:pic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3E4B13F-9811-3EF6-E8D2-CC07512235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20755" y="6240079"/>
            <a:ext cx="3885188" cy="55517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en-US" sz="7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https://tborash.wordpress.com/2014/08/15/leadershipday14-a-leaders-guide-to-dan-pinks-drive/</a:t>
            </a:r>
            <a:r>
              <a:rPr lang="en-US" sz="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Accessed September 20, 2023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Pink, Daniel H. Drive: (2009) The Surprising Truth About What Motivates Us. Riverhead Books, New York, New York</a:t>
            </a:r>
          </a:p>
        </p:txBody>
      </p:sp>
      <p:graphicFrame>
        <p:nvGraphicFramePr>
          <p:cNvPr id="22" name="Content Placeholder 15">
            <a:extLst>
              <a:ext uri="{FF2B5EF4-FFF2-40B4-BE49-F238E27FC236}">
                <a16:creationId xmlns:a16="http://schemas.microsoft.com/office/drawing/2014/main" id="{5AD46F58-A051-F256-A83E-0D9685D14B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182084"/>
              </p:ext>
            </p:extLst>
          </p:nvPr>
        </p:nvGraphicFramePr>
        <p:xfrm>
          <a:off x="761800" y="2470244"/>
          <a:ext cx="5334197" cy="3769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07589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B90A3C-3AF1-6E39-E639-3EDD91575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40" y="592721"/>
            <a:ext cx="10752480" cy="561156"/>
          </a:xfrm>
        </p:spPr>
        <p:txBody>
          <a:bodyPr/>
          <a:lstStyle/>
          <a:p>
            <a:r>
              <a:rPr lang="en-US" dirty="0"/>
              <a:t>Strategies to Increase Engagement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A9464-63DA-2047-7855-CCDC231B5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6689" y="2967164"/>
            <a:ext cx="4024332" cy="421454"/>
          </a:xfrm>
        </p:spPr>
        <p:txBody>
          <a:bodyPr/>
          <a:lstStyle/>
          <a:p>
            <a:pPr algn="ctr"/>
            <a:r>
              <a:rPr lang="en-US" dirty="0"/>
              <a:t>Shared decision making/ governance</a:t>
            </a:r>
          </a:p>
        </p:txBody>
      </p:sp>
      <p:pic>
        <p:nvPicPr>
          <p:cNvPr id="3074" name="Picture 2" descr="Shared Governance: New Way Nurses are being Heard">
            <a:extLst>
              <a:ext uri="{FF2B5EF4-FFF2-40B4-BE49-F238E27FC236}">
                <a16:creationId xmlns:a16="http://schemas.microsoft.com/office/drawing/2014/main" id="{1F550256-26C8-CA78-D37C-EA222B10F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872" y="1591825"/>
            <a:ext cx="4026256" cy="135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areer Path">
            <a:extLst>
              <a:ext uri="{FF2B5EF4-FFF2-40B4-BE49-F238E27FC236}">
                <a16:creationId xmlns:a16="http://schemas.microsoft.com/office/drawing/2014/main" id="{146E09B7-053A-BE1A-A845-9E2285898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0" y="3826566"/>
            <a:ext cx="4858871" cy="199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ontinuous Improvement Stock Illustrations – 3,071 Continuous Improvement  Stock Illustrations, Vectors &amp; Clipart - Dreamstime">
            <a:extLst>
              <a:ext uri="{FF2B5EF4-FFF2-40B4-BE49-F238E27FC236}">
                <a16:creationId xmlns:a16="http://schemas.microsoft.com/office/drawing/2014/main" id="{5F57C6F2-8F34-481C-2025-61DAAF2E3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571" y="3646733"/>
            <a:ext cx="4026255" cy="22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FF74B98-3353-83F9-0E04-C084F94A74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18440" y="6278842"/>
            <a:ext cx="8868600" cy="215444"/>
          </a:xfrm>
        </p:spPr>
        <p:txBody>
          <a:bodyPr/>
          <a:lstStyle/>
          <a:p>
            <a:r>
              <a:rPr lang="en-US" sz="700" dirty="0">
                <a:hlinkClick r:id="rId5"/>
              </a:rPr>
              <a:t>https://www.chihealth.com/en/about-us/press-room/news-center/2020-news/shared-governance-new-way-nurses-are-being-heard.html</a:t>
            </a:r>
            <a:endParaRPr lang="en-US" sz="700" dirty="0"/>
          </a:p>
          <a:p>
            <a:r>
              <a:rPr lang="en-US" sz="700" dirty="0"/>
              <a:t>https://www.dreamstime.com/illustration/continuous-improvement.html</a:t>
            </a:r>
          </a:p>
        </p:txBody>
      </p:sp>
    </p:spTree>
    <p:extLst>
      <p:ext uri="{BB962C8B-B14F-4D97-AF65-F5344CB8AC3E}">
        <p14:creationId xmlns:p14="http://schemas.microsoft.com/office/powerpoint/2010/main" val="880071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528CF4-F917-3F60-F051-D5E4BE1882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91101" y="6435196"/>
            <a:ext cx="4114800" cy="365125"/>
          </a:xfr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5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hlinkClick r:id="rId2"/>
              </a:rPr>
              <a:t>https://www.vizientinc.com/what-we-do/pharmacy/drug-shortages</a:t>
            </a:r>
            <a:r>
              <a:rPr lang="en-US" sz="15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.  Accessed September 16, 2023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5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hlinkClick r:id="rId3"/>
              </a:rPr>
              <a:t>https://www.ashp.org/-/media/assets/drug-shortages/docs/ASHP-2023-Drug-Shortages-Survey-Report.pdf</a:t>
            </a:r>
            <a:r>
              <a:rPr lang="en-US" sz="15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.  Accessed September 16, 2023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0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0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325544-F3FD-3944-105A-666BDF702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Drug Shortage Overview</a:t>
            </a:r>
          </a:p>
        </p:txBody>
      </p:sp>
      <p:graphicFrame>
        <p:nvGraphicFramePr>
          <p:cNvPr id="2052" name="Content Placeholder 3">
            <a:extLst>
              <a:ext uri="{FF2B5EF4-FFF2-40B4-BE49-F238E27FC236}">
                <a16:creationId xmlns:a16="http://schemas.microsoft.com/office/drawing/2014/main" id="{373509EC-958E-E6DE-7BD7-84543587FA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018472"/>
              </p:ext>
            </p:extLst>
          </p:nvPr>
        </p:nvGraphicFramePr>
        <p:xfrm>
          <a:off x="761802" y="1327579"/>
          <a:ext cx="10760054" cy="4202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6560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9390A-20C3-8D10-4CAA-9BC4396B4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Shortage Causes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B56FD76F-F30F-39AA-B3E4-28B950772A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311373"/>
              </p:ext>
            </p:extLst>
          </p:nvPr>
        </p:nvGraphicFramePr>
        <p:xfrm>
          <a:off x="3462957" y="2117799"/>
          <a:ext cx="5264155" cy="3529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42C135F-A495-ABB9-AB08-27E8EBB622DF}"/>
              </a:ext>
            </a:extLst>
          </p:cNvPr>
          <p:cNvSpPr txBox="1"/>
          <p:nvPr/>
        </p:nvSpPr>
        <p:spPr>
          <a:xfrm>
            <a:off x="654423" y="6211669"/>
            <a:ext cx="6937867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hlinkClick r:id="rId7"/>
              </a:rPr>
              <a:t>https://www.uspharmacist.com/article/factors-involved-in-us-generic-drug-shortages</a:t>
            </a:r>
            <a:r>
              <a:rPr lang="en-US" sz="700" dirty="0"/>
              <a:t>.  Accessed September 20, 2023</a:t>
            </a:r>
          </a:p>
          <a:p>
            <a:r>
              <a:rPr lang="en-US" sz="700" dirty="0">
                <a:hlinkClick r:id="rId8"/>
              </a:rPr>
              <a:t>https://www.bloomberg.com/news/newsletters/2023-10-12/why-are-generic-drugs-hard-to-find-because-they-re-not-profitable</a:t>
            </a:r>
            <a:r>
              <a:rPr lang="en-US" sz="700" dirty="0"/>
              <a:t>.  Accessed October 12, 2023</a:t>
            </a:r>
          </a:p>
          <a:p>
            <a:r>
              <a:rPr lang="en-US" sz="700" dirty="0">
                <a:hlinkClick r:id="rId9"/>
              </a:rPr>
              <a:t>https://qualitymatters.usp.org/geographic-concentration-pharmaceutical-manufacturing#:~:text=The%20FDA%20analysis%20showed%20that,with%2013%20percent%20in%20China</a:t>
            </a:r>
            <a:r>
              <a:rPr lang="en-US" sz="700" dirty="0"/>
              <a:t>..  Accessed September 2023</a:t>
            </a:r>
          </a:p>
          <a:p>
            <a:endParaRPr lang="en-US" sz="700" dirty="0"/>
          </a:p>
          <a:p>
            <a:endParaRPr lang="en-US" sz="700" dirty="0"/>
          </a:p>
          <a:p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379358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5C5B8-7DAB-652F-7850-A3CBACFA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1CF815-D7EE-0685-1AB1-4BF67A832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617" y="1385741"/>
            <a:ext cx="8640381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9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19B978-2204-8A9E-739B-B5FE99C9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Events for Carboplatin and Cisplatin Shortage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54DF95-182C-C9E4-3D2E-F22FD1B9C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Cisplatin and carboplatin are mainstays of therapy for many different types of 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Beginning in early 2023, availability of both cisplatin and carboplatin decreased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 or fewer manufacturers of each drug with one manufacturer (Accord Health) owning approximately 50 percent market share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By April 2023 our health system had less than one month supply of drug to treat active patients and no drug supply on the market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consistent supply of drug was not available until mid to late June 2023 and cancer centers are continuing with this issue today</a:t>
            </a:r>
          </a:p>
          <a:p>
            <a:r>
              <a:rPr lang="en-US" dirty="0"/>
              <a:t>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48A417-56A0-363F-9B48-B9A385B2AE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3 Facts About the National Cancer Drug Shortage">
            <a:extLst>
              <a:ext uri="{FF2B5EF4-FFF2-40B4-BE49-F238E27FC236}">
                <a16:creationId xmlns:a16="http://schemas.microsoft.com/office/drawing/2014/main" id="{07CD578E-D5B7-C83B-8635-01D0BDFDC199}"/>
              </a:ext>
            </a:extLst>
          </p:cNvPr>
          <p:cNvPicPr>
            <a:picLocks noGrp="1" noChangeAspect="1" noChangeArrowheads="1"/>
          </p:cNvPicPr>
          <p:nvPr>
            <p:ph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5" y="2089415"/>
            <a:ext cx="5264150" cy="350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97EC246-C2AB-BF5A-B463-7C8F4C00DE4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18440" y="6278842"/>
            <a:ext cx="8868600" cy="123111"/>
          </a:xfrm>
        </p:spPr>
        <p:txBody>
          <a:bodyPr/>
          <a:lstStyle/>
          <a:p>
            <a:r>
              <a:rPr lang="en-GB" sz="800" dirty="0">
                <a:hlinkClick r:id="rId4"/>
              </a:rPr>
              <a:t>https://www.ashp.org/drug-shortages/current-shortages/drug-shortage-detail.aspx?id=930</a:t>
            </a:r>
            <a:r>
              <a:rPr lang="en-GB" sz="800" dirty="0"/>
              <a:t>.  Accessed September 16, 2023</a:t>
            </a:r>
          </a:p>
        </p:txBody>
      </p:sp>
    </p:spTree>
    <p:extLst>
      <p:ext uri="{BB962C8B-B14F-4D97-AF65-F5344CB8AC3E}">
        <p14:creationId xmlns:p14="http://schemas.microsoft.com/office/powerpoint/2010/main" val="1355570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78B69-1C30-00EA-7453-3C1F5740E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Immediate Strategies to Manage the Shortage</a:t>
            </a:r>
          </a:p>
        </p:txBody>
      </p:sp>
      <p:graphicFrame>
        <p:nvGraphicFramePr>
          <p:cNvPr id="7172" name="Content Placeholder 2">
            <a:extLst>
              <a:ext uri="{FF2B5EF4-FFF2-40B4-BE49-F238E27FC236}">
                <a16:creationId xmlns:a16="http://schemas.microsoft.com/office/drawing/2014/main" id="{B540CF35-BFFE-3EDA-3A7F-53A9FCE0794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19" y="2079699"/>
          <a:ext cx="5264155" cy="3529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Keep Clear Of Moving Parts OSHA Caution Safety Sign MEQM664">
            <a:extLst>
              <a:ext uri="{FF2B5EF4-FFF2-40B4-BE49-F238E27FC236}">
                <a16:creationId xmlns:a16="http://schemas.microsoft.com/office/drawing/2014/main" id="{DB804F0D-F32E-2450-B44E-685E9212B489}"/>
              </a:ext>
            </a:extLst>
          </p:cNvPr>
          <p:cNvPicPr>
            <a:picLocks noGrp="1" noChangeAspect="1" noChangeArrowheads="1"/>
          </p:cNvPicPr>
          <p:nvPr>
            <p:ph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7" y="2939256"/>
            <a:ext cx="25241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885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E2248-E965-4A47-3E1B-BE68C2225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08" y="246615"/>
            <a:ext cx="10752480" cy="561156"/>
          </a:xfrm>
        </p:spPr>
        <p:txBody>
          <a:bodyPr/>
          <a:lstStyle/>
          <a:p>
            <a:r>
              <a:rPr lang="en-US" dirty="0"/>
              <a:t>Drug Shortage Management Team 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049AEF6-1A2F-B586-1006-194AB8EFA2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0170188"/>
              </p:ext>
            </p:extLst>
          </p:nvPr>
        </p:nvGraphicFramePr>
        <p:xfrm>
          <a:off x="2660923" y="850906"/>
          <a:ext cx="6592345" cy="5365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39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  <p:bldGraphic spid="7" grpId="2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CB866-78D6-2269-5690-E636AADDE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18796" y="6604716"/>
            <a:ext cx="8868600" cy="123111"/>
          </a:xfrm>
        </p:spPr>
        <p:txBody>
          <a:bodyPr/>
          <a:lstStyle/>
          <a:p>
            <a:r>
              <a:rPr lang="en-GB" sz="800" dirty="0"/>
              <a:t>Gibson J, et al. </a:t>
            </a:r>
            <a:r>
              <a:rPr lang="en-GB" sz="800" i="1" dirty="0"/>
              <a:t>Healthcare Quarterly</a:t>
            </a:r>
            <a:r>
              <a:rPr lang="en-GB" sz="800" dirty="0"/>
              <a:t> July 2012 </a:t>
            </a:r>
            <a:r>
              <a:rPr lang="en-US" sz="800" dirty="0"/>
              <a:t>DOI: 10.12927/hcq.2013.23040  Accessed September 16, 2023</a:t>
            </a:r>
            <a:endParaRPr lang="en-GB" sz="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8917E7-B42A-26BD-A379-D79CEEBA3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00" y="312264"/>
            <a:ext cx="7130187" cy="6233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955CCC-2304-D211-6819-0D754ADB609C}"/>
              </a:ext>
            </a:extLst>
          </p:cNvPr>
          <p:cNvSpPr/>
          <p:nvPr/>
        </p:nvSpPr>
        <p:spPr>
          <a:xfrm>
            <a:off x="7919499" y="549606"/>
            <a:ext cx="3649649" cy="538014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Stage 1 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Sharing drug supply throughout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Exploring additional wholesaler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Change drug(s) to new drug(s) with comparable evidence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Stage 2 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Curative vs non-curative intent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Available alternative options?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Stage 3 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Individual patient scoring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Greatest likelihood of positive outcome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Lottery/ random assignment</a:t>
            </a:r>
          </a:p>
        </p:txBody>
      </p:sp>
    </p:spTree>
    <p:extLst>
      <p:ext uri="{BB962C8B-B14F-4D97-AF65-F5344CB8AC3E}">
        <p14:creationId xmlns:p14="http://schemas.microsoft.com/office/powerpoint/2010/main" val="3207077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8ED0F-1DEC-6A3B-F427-1682E43D0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78239-5B8F-6CEF-04D0-C36CF782B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19" y="2079699"/>
            <a:ext cx="10750556" cy="377601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manufacturer exiting the market impacted a very large number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Additional need to increase on hand supply of generic injectable chemotherapy drugs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Generic injectable drug market will continue to struggle with demand if manufacturers exit the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was a need to expand participants on our </a:t>
            </a:r>
            <a:r>
              <a:rPr lang="en-US"/>
              <a:t>drug shortage team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Drug Shortage Prevention Act of 2023 was introduced in Congress, we must be aware of these efforts and support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must continue telling the drug shortage story to advocate for patients and for health systems!</a:t>
            </a:r>
          </a:p>
        </p:txBody>
      </p:sp>
    </p:spTree>
    <p:extLst>
      <p:ext uri="{BB962C8B-B14F-4D97-AF65-F5344CB8AC3E}">
        <p14:creationId xmlns:p14="http://schemas.microsoft.com/office/powerpoint/2010/main" val="3121876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F412-DB9E-427D-4D38-AD77E29E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13145-1F86-CF9B-5BD5-865D086BE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19" y="2079699"/>
            <a:ext cx="10750556" cy="352924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 staffing turnover 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Discuss strategies to reduce employee turnover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 drug shortage trends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Discuss strategies used to navigate the carboplatin and cisplatin shortage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78CD6-B9BE-8ADA-0376-E03D9A3EE8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26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F3D25-08AA-660A-63C1-5CA9B2AA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19" y="572569"/>
            <a:ext cx="3380527" cy="16429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300" kern="1200">
                <a:latin typeface="+mj-lt"/>
                <a:ea typeface="+mj-ea"/>
                <a:cs typeface="+mj-cs"/>
              </a:rPr>
              <a:t>Hospital Employee </a:t>
            </a:r>
            <a:r>
              <a:rPr lang="en-US" sz="3300"/>
              <a:t>T</a:t>
            </a:r>
            <a:r>
              <a:rPr lang="en-US" sz="3300" kern="1200">
                <a:latin typeface="+mj-lt"/>
                <a:ea typeface="+mj-ea"/>
                <a:cs typeface="+mj-cs"/>
              </a:rPr>
              <a:t>urnover </a:t>
            </a:r>
            <a:r>
              <a:rPr lang="en-US" sz="3300"/>
              <a:t>B</a:t>
            </a:r>
            <a:r>
              <a:rPr lang="en-US" sz="3300" kern="1200">
                <a:latin typeface="+mj-lt"/>
                <a:ea typeface="+mj-ea"/>
                <a:cs typeface="+mj-cs"/>
              </a:rPr>
              <a:t>y </a:t>
            </a:r>
            <a:r>
              <a:rPr lang="en-US" sz="3300"/>
              <a:t>Y</a:t>
            </a:r>
            <a:r>
              <a:rPr lang="en-US" sz="3300" kern="1200">
                <a:latin typeface="+mj-lt"/>
                <a:ea typeface="+mj-ea"/>
                <a:cs typeface="+mj-cs"/>
              </a:rPr>
              <a:t>ear</a:t>
            </a:r>
            <a:endParaRPr lang="en-US" sz="33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68C04B-A89A-628A-E6C8-B5C70DAF31F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99811" y="2596242"/>
            <a:ext cx="3380527" cy="3652157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Hospital turnover rate = 22.7% per year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Over 5 years, average hospital turnover is over 100% of workforce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Voluntary terminations accounted for 94.7% of all terminations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Over 50% of turnover occurs in the first two years of employment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2868087-C905-EB81-8D02-738CDD11A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7194" y="318977"/>
            <a:ext cx="6588369" cy="255952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E32F53-64F8-636A-75E4-15D9EC75B93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96350" y="6263991"/>
            <a:ext cx="6588369" cy="365125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900" kern="1200" dirty="0">
                <a:solidFill>
                  <a:schemeClr val="tx2"/>
                </a:solidFill>
                <a:latin typeface="+mn-lt"/>
                <a:ea typeface="+mn-ea"/>
                <a:cs typeface="+mn-cs"/>
                <a:hlinkClick r:id="rId3"/>
              </a:rPr>
              <a:t>https://www.nsinursingsolutions.com/Documents/Library/NSI_National_Health_Care_Retention_Report.pdf</a:t>
            </a:r>
            <a:r>
              <a:rPr lang="en-US" sz="9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  Accessed September 16,2023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endParaRPr lang="en-US" sz="9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FC285F-A75E-9D0B-9E6E-05BA0E943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193" y="3156781"/>
            <a:ext cx="6588369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05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F99DBD-6126-2BDF-266F-16F3D9637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694" y="323640"/>
            <a:ext cx="3702580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Impact of Labor Shortage on Hospital Budget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6DC297-CCDC-584B-53F9-B565321B7F41}"/>
              </a:ext>
            </a:extLst>
          </p:cNvPr>
          <p:cNvSpPr/>
          <p:nvPr/>
        </p:nvSpPr>
        <p:spPr>
          <a:xfrm>
            <a:off x="755484" y="2147778"/>
            <a:ext cx="3702579" cy="38361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Hospital full time contract FTE grew 138.5% from 2019 to 2022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Hospital per patient labor costs grew ~20% during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Labor is approximately 50 percent of overall hospital/ health system budget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Throughout 2022, over half of hospitals operated at a financial loss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DC10379-6687-882E-C151-E742FB949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5304" y="1103989"/>
            <a:ext cx="5407002" cy="465002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D6A3A-B694-90CC-B6BA-237908CDA8D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43263" y="6376192"/>
            <a:ext cx="4114800" cy="365125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solidFill>
                  <a:srgbClr val="FFFFFF"/>
                </a:solidFill>
                <a:latin typeface="+mn-lt"/>
                <a:ea typeface="+mn-ea"/>
                <a:cs typeface="+mn-cs"/>
                <a:hlinkClick r:id="rId3"/>
              </a:rPr>
              <a:t>https://www.syntellis.com/sites/default/files/2023-03/AHA%20Q2_Feb%202023.pdf</a:t>
            </a:r>
            <a:r>
              <a:rPr lang="en-US" sz="7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  Accessed September 16, 2023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solidFill>
                  <a:srgbClr val="FFFFFF"/>
                </a:solidFill>
                <a:latin typeface="+mn-lt"/>
                <a:ea typeface="+mn-ea"/>
                <a:cs typeface="+mn-cs"/>
                <a:hlinkClick r:id="rId4"/>
              </a:rPr>
              <a:t>https://www.aha.org/costsofcaring</a:t>
            </a:r>
            <a:r>
              <a:rPr lang="en-US" sz="7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 Accessed September 16, 2023</a:t>
            </a:r>
          </a:p>
        </p:txBody>
      </p:sp>
    </p:spTree>
    <p:extLst>
      <p:ext uri="{BB962C8B-B14F-4D97-AF65-F5344CB8AC3E}">
        <p14:creationId xmlns:p14="http://schemas.microsoft.com/office/powerpoint/2010/main" val="3515069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258B1-0850-2283-25F8-8676A395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19" y="572569"/>
            <a:ext cx="3380527" cy="63602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kern="1200" dirty="0">
                <a:latin typeface="+mj-lt"/>
                <a:ea typeface="+mj-ea"/>
                <a:cs typeface="+mj-cs"/>
              </a:rPr>
              <a:t>Leader Concerns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181C3C-9112-061D-612E-BF858E025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119" y="1406752"/>
            <a:ext cx="3380527" cy="471464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Time balance between activities to retain employees and time spent hiring new employees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33% of employees are open to internal opportunities</a:t>
            </a:r>
          </a:p>
          <a:p>
            <a:pPr marL="34290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Average time to fill a position:</a:t>
            </a:r>
          </a:p>
          <a:p>
            <a:pPr marL="571500" lvl="1" indent="-285750">
              <a:lnSpc>
                <a:spcPct val="90000"/>
              </a:lnSpc>
            </a:pPr>
            <a:r>
              <a:rPr lang="en-US" sz="1600" dirty="0"/>
              <a:t>Healthcare: 49 days</a:t>
            </a:r>
          </a:p>
          <a:p>
            <a:pPr marL="571500" lvl="1" indent="-285750">
              <a:lnSpc>
                <a:spcPct val="90000"/>
              </a:lnSpc>
            </a:pPr>
            <a:r>
              <a:rPr lang="en-US" sz="1600" dirty="0"/>
              <a:t>All industry average: 36 days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effectLst/>
              </a:rPr>
              <a:t>2022 Deloitte well-being survey</a:t>
            </a:r>
          </a:p>
          <a:p>
            <a:pPr marL="514350" lvl="1">
              <a:lnSpc>
                <a:spcPct val="90000"/>
              </a:lnSpc>
            </a:pPr>
            <a:r>
              <a:rPr lang="en-US" sz="1600" dirty="0"/>
              <a:t>60%</a:t>
            </a:r>
            <a:r>
              <a:rPr lang="en-US" sz="1600" b="0" i="0" dirty="0">
                <a:effectLst/>
              </a:rPr>
              <a:t> of employees, 64% of managers, and 75% of the C-suite are seriously considering quitting for a job that would better support their well-being</a:t>
            </a:r>
            <a:endParaRPr lang="en-US" sz="1600" dirty="0"/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pic>
        <p:nvPicPr>
          <p:cNvPr id="11" name="Picture 2" descr="According to the latest MGMA Stat poll, eight in 10 medical group practice leaders said that their stress and burnout levels increased in 2022.">
            <a:extLst>
              <a:ext uri="{FF2B5EF4-FFF2-40B4-BE49-F238E27FC236}">
                <a16:creationId xmlns:a16="http://schemas.microsoft.com/office/drawing/2014/main" id="{7E782424-840C-BE99-EB9F-55DF85FE4B4D}"/>
              </a:ext>
            </a:extLst>
          </p:cNvPr>
          <p:cNvPicPr>
            <a:picLocks noGrp="1" noChangeAspect="1" noChangeArrowheads="1"/>
          </p:cNvPicPr>
          <p:nvPr>
            <p:ph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8128" y="1470738"/>
            <a:ext cx="6588369" cy="34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AFBC9-A664-F1AB-8769-63E7B53625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65485" y="6446553"/>
            <a:ext cx="8573702" cy="365125"/>
          </a:xfr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https://www.mgma.com/mgma-stats/stress-and-burnout-a-growing-concern-for-healthcare-leaders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Accessed September 16, 2023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https://viventium.com/understanding-time-to-fill-in-health-care</a:t>
            </a:r>
            <a:r>
              <a:rPr lang="en-US" sz="3600" dirty="0">
                <a:solidFill>
                  <a:schemeClr val="tx1"/>
                </a:solidFill>
                <a:hlinkClick r:id="rId4"/>
              </a:rPr>
              <a:t>. 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Accessed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September,16, 2023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https://www2.deloitte.com/us/en/insights/topics/talent/workplace-well-being-research.html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Accessed September 16,2023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https://hbr.org/2022/05/what-stops-employees-from-applying-for-internal-roles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Accessed September 16, 2023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071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1DD179-4A3A-F018-729F-2EE2C2DD7B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9" r="584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84067-C3A6-EFF4-8143-3697C8143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>
                <a:solidFill>
                  <a:schemeClr val="tx1"/>
                </a:solidFill>
              </a:rPr>
              <a:t>Pharmacy Technician Staffing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D43DA-3B78-5884-4F95-98DAFB22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478529"/>
            <a:ext cx="4659756" cy="337413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56% of pharmacy technicians view their job as long term careers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70% of pharmacies struggling to fill staff positions according to NCPA survey 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ASHP survey indicates 74% of respondents have shortage of technicians for frontline roles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83 % of pharmacy technicians surveyed said they are taking on more work than pre-pandemic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Turnover rate:</a:t>
            </a:r>
          </a:p>
          <a:p>
            <a:pPr marL="514350"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2022: 26.9%</a:t>
            </a:r>
          </a:p>
          <a:p>
            <a:pPr marL="514350"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2014: 13.2% 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Employment projection: 5% growth in next 10 years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92CFCB-FF0E-5122-894C-C50E312BFD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0" y="6071746"/>
            <a:ext cx="6096000" cy="7715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800" kern="1200" dirty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https://www.pharmacytimes.com/view/workforce-shortages-present-serious-challenges </a:t>
            </a:r>
            <a:r>
              <a:rPr lang="en-US" sz="8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Accessed September 16</a:t>
            </a:r>
            <a:r>
              <a:rPr lang="en-US" sz="8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, 2023</a:t>
            </a:r>
            <a:endParaRPr lang="en-US" sz="8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800" kern="1200" dirty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  <a:hlinkClick r:id="rId4"/>
              </a:rPr>
              <a:t>https://www.pharmacytimes.com/view/shortages-persist-in-an-evolving-profession</a:t>
            </a:r>
            <a:r>
              <a:rPr lang="en-US" sz="800" kern="1200" dirty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.  </a:t>
            </a:r>
            <a:r>
              <a:rPr lang="en-US" sz="8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Accessed September 16, 2023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800" kern="1200" dirty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  <a:hlinkClick r:id="rId5"/>
              </a:rPr>
              <a:t>https://www.pharmacytimes.com/view/despite-rapid-growth-of-institutions-pharmacy-school-applications-decline</a:t>
            </a:r>
            <a:r>
              <a:rPr lang="en-US" sz="800" dirty="0">
                <a:solidFill>
                  <a:srgbClr val="FFFFFF"/>
                </a:solidFill>
                <a:latin typeface="Calibri" panose="020F0502020204030204"/>
              </a:rPr>
              <a:t>. </a:t>
            </a:r>
            <a:r>
              <a:rPr lang="en-US" sz="800" dirty="0">
                <a:solidFill>
                  <a:schemeClr val="tx1"/>
                </a:solidFill>
                <a:latin typeface="Calibri" panose="020F0502020204030204"/>
              </a:rPr>
              <a:t>Accessed September 16, 2023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dirty="0"/>
              <a:t>Pederson C.</a:t>
            </a:r>
            <a:r>
              <a:rPr lang="en-US" sz="800" b="0" i="1" dirty="0">
                <a:solidFill>
                  <a:srgbClr val="2A2A2A"/>
                </a:solidFill>
                <a:effectLst/>
                <a:latin typeface="Source Sans Pro" panose="020F0502020204030204" pitchFamily="34" charset="0"/>
              </a:rPr>
              <a:t> American Journal of Health-System Pharmacy</a:t>
            </a:r>
            <a:r>
              <a:rPr lang="en-US" sz="800" b="0" i="0" dirty="0">
                <a:solidFill>
                  <a:srgbClr val="2A2A2A"/>
                </a:solidFill>
                <a:effectLst/>
                <a:latin typeface="Source Sans Pro" panose="020F0502020204030204" pitchFamily="34" charset="0"/>
              </a:rPr>
              <a:t>, Volume 80, Issue 12, 15 June 2023, Pages 719–741, </a:t>
            </a:r>
            <a:r>
              <a:rPr lang="en-US" sz="800" b="0" i="0" u="none" strike="noStrike" dirty="0">
                <a:solidFill>
                  <a:srgbClr val="006FB7"/>
                </a:solidFill>
                <a:effectLst/>
                <a:latin typeface="Source Sans Pro" panose="020F0502020204030204" pitchFamily="34" charset="0"/>
                <a:hlinkClick r:id="rId6"/>
              </a:rPr>
              <a:t>https://doi.org/10.1093/ajhp/zxad055</a:t>
            </a:r>
            <a:endParaRPr lang="en-GB" sz="800" dirty="0"/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n-US" sz="800" kern="1200" dirty="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800" kern="1200" dirty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https://www.bls.gov/ooh/healthcare/pharmacists.htm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A0CEC27C-E60F-19DC-1CE1-65EFD33504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73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5CE8F-B5C3-3184-EE94-64F243CE0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ASHP Pharmacy Advancement Initiatives for Pharmacy Technicians</a:t>
            </a:r>
            <a:b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09CBC-69AD-D731-6400-292DC8E03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219" y="2615979"/>
            <a:ext cx="8019589" cy="2632713"/>
          </a:xfrm>
        </p:spPr>
        <p:txBody>
          <a:bodyPr/>
          <a:lstStyle/>
          <a:p>
            <a:pPr defTabSz="676656">
              <a:spcBef>
                <a:spcPts val="888"/>
              </a:spcBef>
            </a:pPr>
            <a:r>
              <a:rPr lang="en-US" sz="1036" b="1" kern="1200">
                <a:solidFill>
                  <a:srgbClr val="195E8C"/>
                </a:solidFill>
                <a:latin typeface="+mn-lt"/>
                <a:ea typeface="+mn-ea"/>
                <a:cs typeface="+mn-cs"/>
              </a:rPr>
              <a:t>Practice-focused:</a:t>
            </a:r>
          </a:p>
          <a:p>
            <a:pPr defTabSz="676656">
              <a:spcBef>
                <a:spcPts val="888"/>
              </a:spcBef>
            </a:pPr>
            <a:r>
              <a:rPr lang="en-US" sz="1036" b="1" kern="1200">
                <a:solidFill>
                  <a:srgbClr val="272222"/>
                </a:solidFill>
                <a:latin typeface="+mn-lt"/>
                <a:ea typeface="+mn-ea"/>
                <a:cs typeface="+mn-cs"/>
              </a:rPr>
              <a:t>D1.</a:t>
            </a:r>
            <a:r>
              <a:rPr lang="en-US" sz="1036" kern="1200">
                <a:solidFill>
                  <a:srgbClr val="272222"/>
                </a:solidFill>
                <a:latin typeface="+mn-lt"/>
                <a:ea typeface="+mn-ea"/>
                <a:cs typeface="+mn-cs"/>
              </a:rPr>
              <a:t> Pharmacy technicians should participate in advanced roles in all practice settings to promote efficiency and improve access to patient care.</a:t>
            </a:r>
          </a:p>
          <a:p>
            <a:pPr defTabSz="676656">
              <a:spcBef>
                <a:spcPts val="888"/>
              </a:spcBef>
            </a:pPr>
            <a:r>
              <a:rPr lang="en-US" sz="1036" b="1" kern="1200">
                <a:solidFill>
                  <a:srgbClr val="272222"/>
                </a:solidFill>
                <a:latin typeface="+mn-lt"/>
                <a:ea typeface="+mn-ea"/>
                <a:cs typeface="+mn-cs"/>
              </a:rPr>
              <a:t>D2.</a:t>
            </a:r>
            <a:r>
              <a:rPr lang="en-US" sz="1036" kern="1200">
                <a:solidFill>
                  <a:srgbClr val="272222"/>
                </a:solidFill>
                <a:latin typeface="+mn-lt"/>
                <a:ea typeface="+mn-ea"/>
                <a:cs typeface="+mn-cs"/>
              </a:rPr>
              <a:t> Pharmacy technicians should have complete responsibility for advanced technical and supporting activities (e.g., order fulfillment, tech-check-tech, regulatory compliance, supply chain management, diversion prevention, revenue cycle management, patient assistance programs).</a:t>
            </a:r>
          </a:p>
          <a:p>
            <a:pPr defTabSz="676656">
              <a:spcBef>
                <a:spcPts val="888"/>
              </a:spcBef>
            </a:pPr>
            <a:r>
              <a:rPr lang="en-US" sz="1036" b="1" kern="1200">
                <a:solidFill>
                  <a:srgbClr val="195E8C"/>
                </a:solidFill>
                <a:latin typeface="+mn-lt"/>
                <a:ea typeface="+mn-ea"/>
                <a:cs typeface="+mn-cs"/>
              </a:rPr>
              <a:t>Organization-focused:</a:t>
            </a:r>
          </a:p>
          <a:p>
            <a:pPr defTabSz="676656">
              <a:spcBef>
                <a:spcPts val="888"/>
              </a:spcBef>
            </a:pPr>
            <a:r>
              <a:rPr lang="en-US" sz="1036" b="1" kern="1200">
                <a:solidFill>
                  <a:srgbClr val="272222"/>
                </a:solidFill>
                <a:latin typeface="+mn-lt"/>
                <a:ea typeface="+mn-ea"/>
                <a:cs typeface="+mn-cs"/>
              </a:rPr>
              <a:t>D3.</a:t>
            </a:r>
            <a:r>
              <a:rPr lang="en-US" sz="1036" kern="1200">
                <a:solidFill>
                  <a:srgbClr val="272222"/>
                </a:solidFill>
                <a:latin typeface="+mn-lt"/>
                <a:ea typeface="+mn-ea"/>
                <a:cs typeface="+mn-cs"/>
              </a:rPr>
              <a:t> All newly hired technicians should have completed an ASHP/ACPE-accredited technician education and training program.</a:t>
            </a:r>
          </a:p>
          <a:p>
            <a:pPr defTabSz="676656">
              <a:spcBef>
                <a:spcPts val="888"/>
              </a:spcBef>
            </a:pPr>
            <a:r>
              <a:rPr lang="en-US" sz="1036" b="1" kern="1200">
                <a:solidFill>
                  <a:srgbClr val="272222"/>
                </a:solidFill>
                <a:latin typeface="+mn-lt"/>
                <a:ea typeface="+mn-ea"/>
                <a:cs typeface="+mn-cs"/>
              </a:rPr>
              <a:t>D4. </a:t>
            </a:r>
            <a:r>
              <a:rPr lang="en-US" sz="1036" kern="1200">
                <a:solidFill>
                  <a:srgbClr val="272222"/>
                </a:solidFill>
                <a:latin typeface="+mn-lt"/>
                <a:ea typeface="+mn-ea"/>
                <a:cs typeface="+mn-cs"/>
              </a:rPr>
              <a:t>Health systems should require technicians to be certified by the Pharmacy Technician Certification Board.</a:t>
            </a:r>
          </a:p>
          <a:p>
            <a:pPr defTabSz="676656">
              <a:spcBef>
                <a:spcPts val="888"/>
              </a:spcBef>
            </a:pPr>
            <a:r>
              <a:rPr lang="en-US" sz="1036" b="1" kern="1200">
                <a:solidFill>
                  <a:srgbClr val="272222"/>
                </a:solidFill>
                <a:latin typeface="+mn-lt"/>
                <a:ea typeface="+mn-ea"/>
                <a:cs typeface="+mn-cs"/>
              </a:rPr>
              <a:t>D5. </a:t>
            </a:r>
            <a:r>
              <a:rPr lang="en-US" sz="1036" kern="1200">
                <a:solidFill>
                  <a:srgbClr val="272222"/>
                </a:solidFill>
                <a:latin typeface="+mn-lt"/>
                <a:ea typeface="+mn-ea"/>
                <a:cs typeface="+mn-cs"/>
              </a:rPr>
              <a:t>Pharmacy departments should foster the development of professional career paths for pharmacy technicians.</a:t>
            </a:r>
          </a:p>
          <a:p>
            <a:pPr defTabSz="676656">
              <a:spcBef>
                <a:spcPts val="888"/>
              </a:spcBef>
            </a:pPr>
            <a:r>
              <a:rPr lang="en-US" sz="1036" b="1" kern="1200">
                <a:solidFill>
                  <a:srgbClr val="195E8C"/>
                </a:solidFill>
                <a:latin typeface="+mn-lt"/>
                <a:ea typeface="+mn-ea"/>
                <a:cs typeface="+mn-cs"/>
              </a:rPr>
              <a:t>Profession-focused:</a:t>
            </a:r>
          </a:p>
          <a:p>
            <a:pPr defTabSz="676656">
              <a:spcBef>
                <a:spcPts val="888"/>
              </a:spcBef>
            </a:pPr>
            <a:r>
              <a:rPr lang="en-US" sz="1036" b="1" kern="1200">
                <a:solidFill>
                  <a:srgbClr val="272222"/>
                </a:solidFill>
                <a:latin typeface="+mn-lt"/>
                <a:ea typeface="+mn-ea"/>
                <a:cs typeface="+mn-cs"/>
              </a:rPr>
              <a:t>D6. </a:t>
            </a:r>
            <a:r>
              <a:rPr lang="en-US" sz="1036" kern="1200">
                <a:solidFill>
                  <a:srgbClr val="272222"/>
                </a:solidFill>
                <a:latin typeface="+mn-lt"/>
                <a:ea typeface="+mn-ea"/>
                <a:cs typeface="+mn-cs"/>
              </a:rPr>
              <a:t>A scope of practice including core competencies should be developed and defined for pharmacy technicians in acute-care and ambulatory-care settings.</a:t>
            </a:r>
          </a:p>
          <a:p>
            <a:endParaRPr lang="en-US" sz="1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E567D-08B7-C28C-1F0D-90A5B0D30A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35219" y="6167629"/>
            <a:ext cx="6615707" cy="369332"/>
          </a:xfrm>
        </p:spPr>
        <p:txBody>
          <a:bodyPr/>
          <a:lstStyle/>
          <a:p>
            <a:pPr defTabSz="676656">
              <a:spcAft>
                <a:spcPts val="600"/>
              </a:spcAft>
            </a:pP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https://www.ashp.org/pharmacy-practice/pai/pai-recommendations</a:t>
            </a: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Accessed September 17, 2023</a:t>
            </a:r>
          </a:p>
          <a:p>
            <a:pPr defTabSz="676656">
              <a:spcAft>
                <a:spcPts val="600"/>
              </a:spcAft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4825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FC34-51AC-00FF-40E1-FA36D8620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Pharmacist Staffing Points of Consideration</a:t>
            </a:r>
          </a:p>
        </p:txBody>
      </p:sp>
      <p:graphicFrame>
        <p:nvGraphicFramePr>
          <p:cNvPr id="8196" name="Content Placeholder 2">
            <a:extLst>
              <a:ext uri="{FF2B5EF4-FFF2-40B4-BE49-F238E27FC236}">
                <a16:creationId xmlns:a16="http://schemas.microsoft.com/office/drawing/2014/main" id="{E8FDAC36-8423-DDC3-7B94-D204F9079D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30306"/>
              </p:ext>
            </p:extLst>
          </p:nvPr>
        </p:nvGraphicFramePr>
        <p:xfrm>
          <a:off x="720719" y="2079699"/>
          <a:ext cx="5264155" cy="3529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FC1EA-BA93-B11D-B386-5AAE6F40F98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18796" y="6206653"/>
            <a:ext cx="8868600" cy="615553"/>
          </a:xfrm>
        </p:spPr>
        <p:txBody>
          <a:bodyPr/>
          <a:lstStyle/>
          <a:p>
            <a:r>
              <a:rPr lang="en-GB" sz="800" dirty="0">
                <a:hlinkClick r:id="rId7"/>
              </a:rPr>
              <a:t>https://www.ibj.com/articles/who-will-staff-the-pharmacy</a:t>
            </a:r>
            <a:r>
              <a:rPr lang="en-GB" sz="800" dirty="0"/>
              <a:t>.  Accessed September 17, 2023</a:t>
            </a:r>
          </a:p>
          <a:p>
            <a:r>
              <a:rPr lang="en-GB" sz="800" dirty="0">
                <a:hlinkClick r:id="rId8"/>
              </a:rPr>
              <a:t>https://www.pharmacytimes.com/view/despite-rapid-growth-of-institutions-pharmacy-school-applications-decline</a:t>
            </a:r>
            <a:r>
              <a:rPr lang="en-GB" sz="800" dirty="0"/>
              <a:t>.  Accessed September 16 2023</a:t>
            </a:r>
          </a:p>
          <a:p>
            <a:r>
              <a:rPr lang="en-GB" sz="800" dirty="0">
                <a:hlinkClick r:id="rId9"/>
              </a:rPr>
              <a:t>https://www.bls.gov/ooh/healthcare/pharmacists.htm</a:t>
            </a:r>
            <a:r>
              <a:rPr lang="en-GB" sz="800" dirty="0"/>
              <a:t>. Accessed September 16, 2023</a:t>
            </a:r>
          </a:p>
          <a:p>
            <a:r>
              <a:rPr lang="en-GB" sz="800" dirty="0"/>
              <a:t>Pederson C.</a:t>
            </a:r>
            <a:r>
              <a:rPr lang="en-US" sz="800" b="0" i="1" dirty="0">
                <a:solidFill>
                  <a:srgbClr val="2A2A2A"/>
                </a:solidFill>
                <a:effectLst/>
                <a:latin typeface="Source Sans Pro" panose="020F0502020204030204" pitchFamily="34" charset="0"/>
              </a:rPr>
              <a:t> American Journal of Health-System Pharmacy</a:t>
            </a:r>
            <a:r>
              <a:rPr lang="en-US" sz="800" b="0" i="0" dirty="0">
                <a:solidFill>
                  <a:srgbClr val="2A2A2A"/>
                </a:solidFill>
                <a:effectLst/>
                <a:latin typeface="Source Sans Pro" panose="020F0502020204030204" pitchFamily="34" charset="0"/>
              </a:rPr>
              <a:t>, Volume 80, Issue 12, 15 June 2023, Pages 719–741, </a:t>
            </a:r>
            <a:r>
              <a:rPr lang="en-US" sz="800" b="0" i="0" u="none" strike="noStrike" dirty="0">
                <a:solidFill>
                  <a:srgbClr val="006FB7"/>
                </a:solidFill>
                <a:effectLst/>
                <a:latin typeface="Source Sans Pro" panose="020F0502020204030204" pitchFamily="34" charset="0"/>
                <a:hlinkClick r:id="rId10"/>
              </a:rPr>
              <a:t>https://doi.org/10.1093/ajhp/zxad055</a:t>
            </a:r>
            <a:endParaRPr lang="en-GB" sz="800" dirty="0"/>
          </a:p>
          <a:p>
            <a:endParaRPr lang="en-GB" sz="8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5D4C0D6-61C8-F20C-4256-03C615226638}"/>
              </a:ext>
            </a:extLst>
          </p:cNvPr>
          <p:cNvPicPr>
            <a:picLocks noGrp="1" noChangeAspect="1" noChangeArrowheads="1"/>
          </p:cNvPicPr>
          <p:nvPr>
            <p:ph idx="1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5" y="2164868"/>
            <a:ext cx="5264150" cy="33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687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FBB922-24C2-B0AC-6E9E-3DB79548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19" y="267227"/>
            <a:ext cx="10752480" cy="561156"/>
          </a:xfrm>
        </p:spPr>
        <p:txBody>
          <a:bodyPr/>
          <a:lstStyle/>
          <a:p>
            <a:r>
              <a:rPr lang="en-US" dirty="0"/>
              <a:t>What Factors Matter Most to Employees?</a:t>
            </a:r>
          </a:p>
        </p:txBody>
      </p:sp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2A1D96AB-8156-6FF5-ACBB-4CC5520815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37972"/>
              </p:ext>
            </p:extLst>
          </p:nvPr>
        </p:nvGraphicFramePr>
        <p:xfrm>
          <a:off x="233500" y="1412949"/>
          <a:ext cx="4822831" cy="460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6885772-9C6F-FB9B-1234-7DF34E8D564C}"/>
              </a:ext>
            </a:extLst>
          </p:cNvPr>
          <p:cNvSpPr txBox="1"/>
          <p:nvPr/>
        </p:nvSpPr>
        <p:spPr>
          <a:xfrm>
            <a:off x="1" y="6211669"/>
            <a:ext cx="57723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7"/>
              </a:rPr>
              <a:t>https://www.uschamber.com/co/run/human-resources/how-to-retain-top-employees</a:t>
            </a:r>
            <a:r>
              <a:rPr lang="en-US" sz="800" dirty="0"/>
              <a:t>.  Accessed September 23, 2023</a:t>
            </a:r>
          </a:p>
          <a:p>
            <a:r>
              <a:rPr lang="en-US" sz="800" dirty="0">
                <a:hlinkClick r:id="rId8"/>
              </a:rPr>
              <a:t>https://www.linkedin.com/pulse/5-effective-strategies-retain-employees-your-organization-harish-s</a:t>
            </a:r>
            <a:r>
              <a:rPr lang="en-US" sz="800" dirty="0"/>
              <a:t>.  Accessed September 23, 2023</a:t>
            </a:r>
          </a:p>
          <a:p>
            <a:r>
              <a:rPr lang="en-US" sz="800" dirty="0">
                <a:hlinkClick r:id="rId9"/>
              </a:rPr>
              <a:t>https://hbr.org/2021/11/6-strategies-to-boost-retention-through-the-great-resignation</a:t>
            </a:r>
            <a:r>
              <a:rPr lang="en-US" sz="800" dirty="0"/>
              <a:t>.  Accessed September 23, 2023</a:t>
            </a:r>
          </a:p>
          <a:p>
            <a:r>
              <a:rPr lang="en-US" sz="800" dirty="0">
                <a:hlinkClick r:id="rId10"/>
              </a:rPr>
              <a:t>https://www.zippia.com/advice/survey-why-workers-quit-job/</a:t>
            </a:r>
            <a:r>
              <a:rPr lang="en-US" sz="800" dirty="0"/>
              <a:t>   Accessed September 16, 2023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773A9E3-D838-63F5-5255-038833B8E894}"/>
              </a:ext>
            </a:extLst>
          </p:cNvPr>
          <p:cNvSpPr txBox="1">
            <a:spLocks/>
          </p:cNvSpPr>
          <p:nvPr/>
        </p:nvSpPr>
        <p:spPr>
          <a:xfrm>
            <a:off x="8627589" y="2079699"/>
            <a:ext cx="3071352" cy="352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AutoNum type="arabi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14484E-0C50-BFA9-7F3F-6D1EE7B3F9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14950" y="1249783"/>
            <a:ext cx="6619697" cy="399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25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ec Healthcare">
      <a:dk1>
        <a:sysClr val="windowText" lastClr="000000"/>
      </a:dk1>
      <a:lt1>
        <a:sysClr val="window" lastClr="FFFFFF"/>
      </a:lt1>
      <a:dk2>
        <a:srgbClr val="082951"/>
      </a:dk2>
      <a:lt2>
        <a:srgbClr val="F4F1F2"/>
      </a:lt2>
      <a:accent1>
        <a:srgbClr val="082951"/>
      </a:accent1>
      <a:accent2>
        <a:srgbClr val="0069B4"/>
      </a:accent2>
      <a:accent3>
        <a:srgbClr val="00ADA0"/>
      </a:accent3>
      <a:accent4>
        <a:srgbClr val="F4F1F2"/>
      </a:accent4>
      <a:accent5>
        <a:srgbClr val="333333"/>
      </a:accent5>
      <a:accent6>
        <a:srgbClr val="333333"/>
      </a:accent6>
      <a:hlink>
        <a:srgbClr val="00ADA0"/>
      </a:hlink>
      <a:folHlink>
        <a:srgbClr val="00ADA0"/>
      </a:folHlink>
    </a:clrScheme>
    <a:fontScheme name="Custom 9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EA58A8F58F664CA98725B4F020957F" ma:contentTypeVersion="12" ma:contentTypeDescription="Create a new document." ma:contentTypeScope="" ma:versionID="f5a0d8b18994c5fbd9922ea6e714e4fa">
  <xsd:schema xmlns:xsd="http://www.w3.org/2001/XMLSchema" xmlns:xs="http://www.w3.org/2001/XMLSchema" xmlns:p="http://schemas.microsoft.com/office/2006/metadata/properties" xmlns:ns2="2f76149b-2e52-4f0d-8295-0e5402c95a29" xmlns:ns3="c5d8089e-d22b-4b23-8e47-6a7f32bc48d0" targetNamespace="http://schemas.microsoft.com/office/2006/metadata/properties" ma:root="true" ma:fieldsID="403396435493ecbcb709066ee132554c" ns2:_="" ns3:_="">
    <xsd:import namespace="2f76149b-2e52-4f0d-8295-0e5402c95a29"/>
    <xsd:import namespace="c5d8089e-d22b-4b23-8e47-6a7f32bc48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6149b-2e52-4f0d-8295-0e5402c95a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a4497f5-4189-4d83-b024-7b090d471b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8089e-d22b-4b23-8e47-6a7f32bc48d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042b3b3-34df-42e3-96d5-dc73320e3dc9}" ma:internalName="TaxCatchAll" ma:showField="CatchAllData" ma:web="c5d8089e-d22b-4b23-8e47-6a7f32bc48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d8089e-d22b-4b23-8e47-6a7f32bc48d0" xsi:nil="true"/>
    <lcf76f155ced4ddcb4097134ff3c332f xmlns="2f76149b-2e52-4f0d-8295-0e5402c95a2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3B6BF1-66CD-4C61-BCD0-25277CECEC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76149b-2e52-4f0d-8295-0e5402c95a29"/>
    <ds:schemaRef ds:uri="c5d8089e-d22b-4b23-8e47-6a7f32bc48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4EDAF9-017B-4167-8B34-5E30A8F768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1BF3C5-D3A4-4D11-A5A7-54D63BB7F16F}">
  <ds:schemaRefs>
    <ds:schemaRef ds:uri="http://schemas.microsoft.com/office/2006/metadata/properties"/>
    <ds:schemaRef ds:uri="http://schemas.microsoft.com/office/infopath/2007/PartnerControls"/>
    <ds:schemaRef ds:uri="c5d8089e-d22b-4b23-8e47-6a7f32bc48d0"/>
    <ds:schemaRef ds:uri="2f76149b-2e52-4f0d-8295-0e5402c95a2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23386</TotalTime>
  <Words>1732</Words>
  <Application>Microsoft Office PowerPoint</Application>
  <PresentationFormat>Widescreen</PresentationFormat>
  <Paragraphs>184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Lato</vt:lpstr>
      <vt:lpstr>Lato Semibold</vt:lpstr>
      <vt:lpstr>Source Sans Pro</vt:lpstr>
      <vt:lpstr>Office Theme</vt:lpstr>
      <vt:lpstr>An Abundance of Drug and Staffing Shortages</vt:lpstr>
      <vt:lpstr>Objectives</vt:lpstr>
      <vt:lpstr>Hospital Employee Turnover By Year</vt:lpstr>
      <vt:lpstr>Impact of Labor Shortage on Hospital Budget</vt:lpstr>
      <vt:lpstr>Leader Concerns</vt:lpstr>
      <vt:lpstr>Pharmacy Technician Staffing </vt:lpstr>
      <vt:lpstr>ASHP Pharmacy Advancement Initiatives for Pharmacy Technicians </vt:lpstr>
      <vt:lpstr>Pharmacist Staffing Points of Consideration</vt:lpstr>
      <vt:lpstr>What Factors Matter Most to Employees?</vt:lpstr>
      <vt:lpstr>What Drives Employees to Care?</vt:lpstr>
      <vt:lpstr>Strategies to Increase Engagement</vt:lpstr>
      <vt:lpstr>Drug Shortage Overview</vt:lpstr>
      <vt:lpstr>Drug Shortage Causes</vt:lpstr>
      <vt:lpstr>PowerPoint Presentation</vt:lpstr>
      <vt:lpstr>Key Events for Carboplatin and Cisplatin Shortage</vt:lpstr>
      <vt:lpstr>Immediate Strategies to Manage the Shortage</vt:lpstr>
      <vt:lpstr>Drug Shortage Management Team </vt:lpstr>
      <vt:lpstr>PowerPoint Presentation</vt:lpstr>
      <vt:lpstr>Last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Mckay</dc:creator>
  <cp:lastModifiedBy>Mark Hamm</cp:lastModifiedBy>
  <cp:revision>75</cp:revision>
  <dcterms:created xsi:type="dcterms:W3CDTF">2022-06-15T15:20:29Z</dcterms:created>
  <dcterms:modified xsi:type="dcterms:W3CDTF">2023-10-17T12:20:15Z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0x0101007DEA58A8F58F664CA98725B4F020957F</vt:lpwstr>
  </property>
</Properties>
</file>