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4" r:id="rId5"/>
    <p:sldId id="268" r:id="rId6"/>
    <p:sldId id="269" r:id="rId7"/>
    <p:sldId id="257" r:id="rId8"/>
    <p:sldId id="271" r:id="rId9"/>
    <p:sldId id="272" r:id="rId10"/>
    <p:sldId id="259" r:id="rId11"/>
    <p:sldId id="273" r:id="rId12"/>
    <p:sldId id="274" r:id="rId13"/>
    <p:sldId id="275" r:id="rId14"/>
    <p:sldId id="276" r:id="rId15"/>
    <p:sldId id="277" r:id="rId16"/>
    <p:sldId id="260"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1F2"/>
    <a:srgbClr val="ECE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1" autoAdjust="0"/>
    <p:restoredTop sz="94660"/>
  </p:normalViewPr>
  <p:slideViewPr>
    <p:cSldViewPr snapToGrid="0">
      <p:cViewPr>
        <p:scale>
          <a:sx n="104" d="100"/>
          <a:sy n="104" d="100"/>
        </p:scale>
        <p:origin x="12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DFE71-CEF2-4CED-A66E-C840CA861E3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6DBE077-4DDD-450E-A142-DD3E82743D11}">
      <dgm:prSet/>
      <dgm:spPr/>
      <dgm:t>
        <a:bodyPr/>
        <a:lstStyle/>
        <a:p>
          <a:pPr>
            <a:lnSpc>
              <a:spcPct val="100000"/>
            </a:lnSpc>
          </a:pPr>
          <a:r>
            <a:rPr lang="en-US" dirty="0"/>
            <a:t>Facility Maintenance and Cleanliness</a:t>
          </a:r>
        </a:p>
      </dgm:t>
    </dgm:pt>
    <dgm:pt modelId="{DB312D09-BA9F-43E0-ABBF-080AAF858FC5}" type="parTrans" cxnId="{C2CC3828-92D8-4D41-97A5-AC0FD34B7778}">
      <dgm:prSet/>
      <dgm:spPr/>
      <dgm:t>
        <a:bodyPr/>
        <a:lstStyle/>
        <a:p>
          <a:endParaRPr lang="en-US"/>
        </a:p>
      </dgm:t>
    </dgm:pt>
    <dgm:pt modelId="{7F75BCF2-ECBC-46F5-B731-12CA6D0E67AF}" type="sibTrans" cxnId="{C2CC3828-92D8-4D41-97A5-AC0FD34B7778}">
      <dgm:prSet/>
      <dgm:spPr/>
      <dgm:t>
        <a:bodyPr/>
        <a:lstStyle/>
        <a:p>
          <a:pPr>
            <a:lnSpc>
              <a:spcPct val="100000"/>
            </a:lnSpc>
          </a:pPr>
          <a:endParaRPr lang="en-US"/>
        </a:p>
      </dgm:t>
    </dgm:pt>
    <dgm:pt modelId="{26D83F32-2ECD-44B1-8363-BE2B62A494E3}">
      <dgm:prSet/>
      <dgm:spPr/>
      <dgm:t>
        <a:bodyPr/>
        <a:lstStyle/>
        <a:p>
          <a:pPr>
            <a:lnSpc>
              <a:spcPct val="100000"/>
            </a:lnSpc>
          </a:pPr>
          <a:r>
            <a:rPr lang="en-US"/>
            <a:t>Proper Supervision of Compounding Personnel</a:t>
          </a:r>
        </a:p>
      </dgm:t>
    </dgm:pt>
    <dgm:pt modelId="{67038F83-96DB-4190-92A6-5127FFD433B5}" type="parTrans" cxnId="{27B76483-A565-450B-9D34-AB5DE09D6477}">
      <dgm:prSet/>
      <dgm:spPr/>
      <dgm:t>
        <a:bodyPr/>
        <a:lstStyle/>
        <a:p>
          <a:endParaRPr lang="en-US"/>
        </a:p>
      </dgm:t>
    </dgm:pt>
    <dgm:pt modelId="{17212CB1-36F7-4EB1-BB3A-5EF879280DF4}" type="sibTrans" cxnId="{27B76483-A565-450B-9D34-AB5DE09D6477}">
      <dgm:prSet/>
      <dgm:spPr/>
      <dgm:t>
        <a:bodyPr/>
        <a:lstStyle/>
        <a:p>
          <a:pPr>
            <a:lnSpc>
              <a:spcPct val="100000"/>
            </a:lnSpc>
          </a:pPr>
          <a:endParaRPr lang="en-US"/>
        </a:p>
      </dgm:t>
    </dgm:pt>
    <dgm:pt modelId="{AEC5BFC7-704B-4E70-AB63-319D15FFAF49}">
      <dgm:prSet/>
      <dgm:spPr/>
      <dgm:t>
        <a:bodyPr/>
        <a:lstStyle/>
        <a:p>
          <a:pPr>
            <a:lnSpc>
              <a:spcPct val="100000"/>
            </a:lnSpc>
          </a:pPr>
          <a:r>
            <a:rPr lang="en-US" dirty="0"/>
            <a:t>Environmental Monitoring and Certification</a:t>
          </a:r>
        </a:p>
      </dgm:t>
    </dgm:pt>
    <dgm:pt modelId="{7C66518E-A1F8-4235-AD68-40757CB3AF2E}" type="parTrans" cxnId="{9076D371-D67D-4B1B-A86A-45FA30841B7D}">
      <dgm:prSet/>
      <dgm:spPr/>
      <dgm:t>
        <a:bodyPr/>
        <a:lstStyle/>
        <a:p>
          <a:endParaRPr lang="en-US"/>
        </a:p>
      </dgm:t>
    </dgm:pt>
    <dgm:pt modelId="{8F1A0535-EB59-4565-8D8E-CFA77CBF9FB2}" type="sibTrans" cxnId="{9076D371-D67D-4B1B-A86A-45FA30841B7D}">
      <dgm:prSet/>
      <dgm:spPr/>
      <dgm:t>
        <a:bodyPr/>
        <a:lstStyle/>
        <a:p>
          <a:endParaRPr lang="en-US"/>
        </a:p>
      </dgm:t>
    </dgm:pt>
    <dgm:pt modelId="{2D6581F2-9C2D-42BF-B26D-1B78A22A3724}">
      <dgm:prSet/>
      <dgm:spPr/>
      <dgm:t>
        <a:bodyPr/>
        <a:lstStyle/>
        <a:p>
          <a:pPr>
            <a:lnSpc>
              <a:spcPct val="100000"/>
            </a:lnSpc>
          </a:pPr>
          <a:r>
            <a:rPr lang="en-US"/>
            <a:t>Training </a:t>
          </a:r>
          <a:endParaRPr lang="en-US" dirty="0"/>
        </a:p>
      </dgm:t>
    </dgm:pt>
    <dgm:pt modelId="{D83176EF-52F9-4475-8908-F36D1619B468}" type="parTrans" cxnId="{9E162B24-5F8B-490C-AF8C-23768121E0CC}">
      <dgm:prSet/>
      <dgm:spPr/>
      <dgm:t>
        <a:bodyPr/>
        <a:lstStyle/>
        <a:p>
          <a:endParaRPr lang="en-US"/>
        </a:p>
      </dgm:t>
    </dgm:pt>
    <dgm:pt modelId="{78E8D362-7FDE-4189-B84E-63E94F7F0AA7}" type="sibTrans" cxnId="{9E162B24-5F8B-490C-AF8C-23768121E0CC}">
      <dgm:prSet/>
      <dgm:spPr/>
      <dgm:t>
        <a:bodyPr/>
        <a:lstStyle/>
        <a:p>
          <a:endParaRPr lang="en-US"/>
        </a:p>
      </dgm:t>
    </dgm:pt>
    <dgm:pt modelId="{738686D1-D518-468A-A5AC-01A88CDA8864}">
      <dgm:prSet/>
      <dgm:spPr/>
      <dgm:t>
        <a:bodyPr/>
        <a:lstStyle/>
        <a:p>
          <a:pPr>
            <a:lnSpc>
              <a:spcPct val="100000"/>
            </a:lnSpc>
          </a:pPr>
          <a:r>
            <a:rPr lang="en-US" dirty="0"/>
            <a:t>Policies and Procedures</a:t>
          </a:r>
        </a:p>
      </dgm:t>
    </dgm:pt>
    <dgm:pt modelId="{9B4915CE-8E6B-427B-989C-2045D0D3270C}" type="parTrans" cxnId="{D1618CAD-EB91-430A-8488-61479A9005DF}">
      <dgm:prSet/>
      <dgm:spPr/>
      <dgm:t>
        <a:bodyPr/>
        <a:lstStyle/>
        <a:p>
          <a:endParaRPr lang="en-US"/>
        </a:p>
      </dgm:t>
    </dgm:pt>
    <dgm:pt modelId="{9FC3297C-AA99-4A1C-B51D-60FE70644D9B}" type="sibTrans" cxnId="{D1618CAD-EB91-430A-8488-61479A9005DF}">
      <dgm:prSet/>
      <dgm:spPr/>
      <dgm:t>
        <a:bodyPr/>
        <a:lstStyle/>
        <a:p>
          <a:endParaRPr lang="en-US"/>
        </a:p>
      </dgm:t>
    </dgm:pt>
    <dgm:pt modelId="{19948DD4-FDAD-4969-B5BD-D98B8BEDA367}" type="pres">
      <dgm:prSet presAssocID="{818DFE71-CEF2-4CED-A66E-C840CA861E3D}" presName="diagram" presStyleCnt="0">
        <dgm:presLayoutVars>
          <dgm:dir/>
          <dgm:resizeHandles val="exact"/>
        </dgm:presLayoutVars>
      </dgm:prSet>
      <dgm:spPr/>
    </dgm:pt>
    <dgm:pt modelId="{3B4F4311-7506-4C66-A7FA-C8592C6E000A}" type="pres">
      <dgm:prSet presAssocID="{F6DBE077-4DDD-450E-A142-DD3E82743D11}" presName="node" presStyleLbl="node1" presStyleIdx="0" presStyleCnt="5">
        <dgm:presLayoutVars>
          <dgm:bulletEnabled val="1"/>
        </dgm:presLayoutVars>
      </dgm:prSet>
      <dgm:spPr/>
    </dgm:pt>
    <dgm:pt modelId="{8856FD9D-0A1E-492D-BF50-098E82D859DE}" type="pres">
      <dgm:prSet presAssocID="{7F75BCF2-ECBC-46F5-B731-12CA6D0E67AF}" presName="sibTrans" presStyleCnt="0"/>
      <dgm:spPr/>
    </dgm:pt>
    <dgm:pt modelId="{E080A486-BB72-4DD6-9A4C-5AA981FF9081}" type="pres">
      <dgm:prSet presAssocID="{738686D1-D518-468A-A5AC-01A88CDA8864}" presName="node" presStyleLbl="node1" presStyleIdx="1" presStyleCnt="5">
        <dgm:presLayoutVars>
          <dgm:bulletEnabled val="1"/>
        </dgm:presLayoutVars>
      </dgm:prSet>
      <dgm:spPr/>
    </dgm:pt>
    <dgm:pt modelId="{EED1DC9F-DFF8-444E-96FF-A0E5F371F083}" type="pres">
      <dgm:prSet presAssocID="{9FC3297C-AA99-4A1C-B51D-60FE70644D9B}" presName="sibTrans" presStyleCnt="0"/>
      <dgm:spPr/>
    </dgm:pt>
    <dgm:pt modelId="{C057E960-0E0F-43F5-8454-F95F3B45255F}" type="pres">
      <dgm:prSet presAssocID="{2D6581F2-9C2D-42BF-B26D-1B78A22A3724}" presName="node" presStyleLbl="node1" presStyleIdx="2" presStyleCnt="5">
        <dgm:presLayoutVars>
          <dgm:bulletEnabled val="1"/>
        </dgm:presLayoutVars>
      </dgm:prSet>
      <dgm:spPr/>
    </dgm:pt>
    <dgm:pt modelId="{99824412-6280-4EB5-BF62-DDF8023981CF}" type="pres">
      <dgm:prSet presAssocID="{78E8D362-7FDE-4189-B84E-63E94F7F0AA7}" presName="sibTrans" presStyleCnt="0"/>
      <dgm:spPr/>
    </dgm:pt>
    <dgm:pt modelId="{A51A1949-6D7A-4F58-8A32-7DD2DD594CC2}" type="pres">
      <dgm:prSet presAssocID="{26D83F32-2ECD-44B1-8363-BE2B62A494E3}" presName="node" presStyleLbl="node1" presStyleIdx="3" presStyleCnt="5">
        <dgm:presLayoutVars>
          <dgm:bulletEnabled val="1"/>
        </dgm:presLayoutVars>
      </dgm:prSet>
      <dgm:spPr/>
    </dgm:pt>
    <dgm:pt modelId="{3DD08AFF-2BCA-4E53-BECF-67C6CA973E2B}" type="pres">
      <dgm:prSet presAssocID="{17212CB1-36F7-4EB1-BB3A-5EF879280DF4}" presName="sibTrans" presStyleCnt="0"/>
      <dgm:spPr/>
    </dgm:pt>
    <dgm:pt modelId="{1A201DD3-655A-4234-A3DC-A6506E1EEBC0}" type="pres">
      <dgm:prSet presAssocID="{AEC5BFC7-704B-4E70-AB63-319D15FFAF49}" presName="node" presStyleLbl="node1" presStyleIdx="4" presStyleCnt="5">
        <dgm:presLayoutVars>
          <dgm:bulletEnabled val="1"/>
        </dgm:presLayoutVars>
      </dgm:prSet>
      <dgm:spPr/>
    </dgm:pt>
  </dgm:ptLst>
  <dgm:cxnLst>
    <dgm:cxn modelId="{B8A0100C-3A0E-45B7-A99D-405083F282AE}" type="presOf" srcId="{F6DBE077-4DDD-450E-A142-DD3E82743D11}" destId="{3B4F4311-7506-4C66-A7FA-C8592C6E000A}" srcOrd="0" destOrd="0" presId="urn:microsoft.com/office/officeart/2005/8/layout/default"/>
    <dgm:cxn modelId="{38E4D114-41A5-40D0-B8F1-CE16E092374D}" type="presOf" srcId="{2D6581F2-9C2D-42BF-B26D-1B78A22A3724}" destId="{C057E960-0E0F-43F5-8454-F95F3B45255F}" srcOrd="0" destOrd="0" presId="urn:microsoft.com/office/officeart/2005/8/layout/default"/>
    <dgm:cxn modelId="{9E162B24-5F8B-490C-AF8C-23768121E0CC}" srcId="{818DFE71-CEF2-4CED-A66E-C840CA861E3D}" destId="{2D6581F2-9C2D-42BF-B26D-1B78A22A3724}" srcOrd="2" destOrd="0" parTransId="{D83176EF-52F9-4475-8908-F36D1619B468}" sibTransId="{78E8D362-7FDE-4189-B84E-63E94F7F0AA7}"/>
    <dgm:cxn modelId="{C2CC3828-92D8-4D41-97A5-AC0FD34B7778}" srcId="{818DFE71-CEF2-4CED-A66E-C840CA861E3D}" destId="{F6DBE077-4DDD-450E-A142-DD3E82743D11}" srcOrd="0" destOrd="0" parTransId="{DB312D09-BA9F-43E0-ABBF-080AAF858FC5}" sibTransId="{7F75BCF2-ECBC-46F5-B731-12CA6D0E67AF}"/>
    <dgm:cxn modelId="{0263BB6A-2BCB-42BB-A0B7-0512FD530B9E}" type="presOf" srcId="{AEC5BFC7-704B-4E70-AB63-319D15FFAF49}" destId="{1A201DD3-655A-4234-A3DC-A6506E1EEBC0}" srcOrd="0" destOrd="0" presId="urn:microsoft.com/office/officeart/2005/8/layout/default"/>
    <dgm:cxn modelId="{9076D371-D67D-4B1B-A86A-45FA30841B7D}" srcId="{818DFE71-CEF2-4CED-A66E-C840CA861E3D}" destId="{AEC5BFC7-704B-4E70-AB63-319D15FFAF49}" srcOrd="4" destOrd="0" parTransId="{7C66518E-A1F8-4235-AD68-40757CB3AF2E}" sibTransId="{8F1A0535-EB59-4565-8D8E-CFA77CBF9FB2}"/>
    <dgm:cxn modelId="{3ADE8E72-60E8-4547-AC3A-7139F4BAF925}" type="presOf" srcId="{26D83F32-2ECD-44B1-8363-BE2B62A494E3}" destId="{A51A1949-6D7A-4F58-8A32-7DD2DD594CC2}" srcOrd="0" destOrd="0" presId="urn:microsoft.com/office/officeart/2005/8/layout/default"/>
    <dgm:cxn modelId="{27B76483-A565-450B-9D34-AB5DE09D6477}" srcId="{818DFE71-CEF2-4CED-A66E-C840CA861E3D}" destId="{26D83F32-2ECD-44B1-8363-BE2B62A494E3}" srcOrd="3" destOrd="0" parTransId="{67038F83-96DB-4190-92A6-5127FFD433B5}" sibTransId="{17212CB1-36F7-4EB1-BB3A-5EF879280DF4}"/>
    <dgm:cxn modelId="{D1618CAD-EB91-430A-8488-61479A9005DF}" srcId="{818DFE71-CEF2-4CED-A66E-C840CA861E3D}" destId="{738686D1-D518-468A-A5AC-01A88CDA8864}" srcOrd="1" destOrd="0" parTransId="{9B4915CE-8E6B-427B-989C-2045D0D3270C}" sibTransId="{9FC3297C-AA99-4A1C-B51D-60FE70644D9B}"/>
    <dgm:cxn modelId="{2BAF07DC-63B1-4947-BE3C-1B71D66BF048}" type="presOf" srcId="{818DFE71-CEF2-4CED-A66E-C840CA861E3D}" destId="{19948DD4-FDAD-4969-B5BD-D98B8BEDA367}" srcOrd="0" destOrd="0" presId="urn:microsoft.com/office/officeart/2005/8/layout/default"/>
    <dgm:cxn modelId="{4BDE18FB-7858-4B64-A1C9-1937EFCBDD51}" type="presOf" srcId="{738686D1-D518-468A-A5AC-01A88CDA8864}" destId="{E080A486-BB72-4DD6-9A4C-5AA981FF9081}" srcOrd="0" destOrd="0" presId="urn:microsoft.com/office/officeart/2005/8/layout/default"/>
    <dgm:cxn modelId="{307BCA64-9C8B-4B35-9959-EB5940BEABC1}" type="presParOf" srcId="{19948DD4-FDAD-4969-B5BD-D98B8BEDA367}" destId="{3B4F4311-7506-4C66-A7FA-C8592C6E000A}" srcOrd="0" destOrd="0" presId="urn:microsoft.com/office/officeart/2005/8/layout/default"/>
    <dgm:cxn modelId="{D13B7A26-46B9-4684-A741-8849A742F09C}" type="presParOf" srcId="{19948DD4-FDAD-4969-B5BD-D98B8BEDA367}" destId="{8856FD9D-0A1E-492D-BF50-098E82D859DE}" srcOrd="1" destOrd="0" presId="urn:microsoft.com/office/officeart/2005/8/layout/default"/>
    <dgm:cxn modelId="{930C15FA-6CD8-490F-A0FA-8C6D8F8F78E8}" type="presParOf" srcId="{19948DD4-FDAD-4969-B5BD-D98B8BEDA367}" destId="{E080A486-BB72-4DD6-9A4C-5AA981FF9081}" srcOrd="2" destOrd="0" presId="urn:microsoft.com/office/officeart/2005/8/layout/default"/>
    <dgm:cxn modelId="{6CFBC32C-B414-4941-BB3D-B002A3550121}" type="presParOf" srcId="{19948DD4-FDAD-4969-B5BD-D98B8BEDA367}" destId="{EED1DC9F-DFF8-444E-96FF-A0E5F371F083}" srcOrd="3" destOrd="0" presId="urn:microsoft.com/office/officeart/2005/8/layout/default"/>
    <dgm:cxn modelId="{78B414BE-902F-46EB-AE07-47C2313FB926}" type="presParOf" srcId="{19948DD4-FDAD-4969-B5BD-D98B8BEDA367}" destId="{C057E960-0E0F-43F5-8454-F95F3B45255F}" srcOrd="4" destOrd="0" presId="urn:microsoft.com/office/officeart/2005/8/layout/default"/>
    <dgm:cxn modelId="{CE55B5A4-FB4C-4C80-B89C-548129B17AC5}" type="presParOf" srcId="{19948DD4-FDAD-4969-B5BD-D98B8BEDA367}" destId="{99824412-6280-4EB5-BF62-DDF8023981CF}" srcOrd="5" destOrd="0" presId="urn:microsoft.com/office/officeart/2005/8/layout/default"/>
    <dgm:cxn modelId="{06FE812C-F6B1-45E0-BD23-12F8DBB65E51}" type="presParOf" srcId="{19948DD4-FDAD-4969-B5BD-D98B8BEDA367}" destId="{A51A1949-6D7A-4F58-8A32-7DD2DD594CC2}" srcOrd="6" destOrd="0" presId="urn:microsoft.com/office/officeart/2005/8/layout/default"/>
    <dgm:cxn modelId="{73E323D2-1A0C-49CD-9615-2DF21401A7D6}" type="presParOf" srcId="{19948DD4-FDAD-4969-B5BD-D98B8BEDA367}" destId="{3DD08AFF-2BCA-4E53-BECF-67C6CA973E2B}" srcOrd="7" destOrd="0" presId="urn:microsoft.com/office/officeart/2005/8/layout/default"/>
    <dgm:cxn modelId="{5CBF8CAE-2D27-4EFA-BCC8-9BE69E7274B9}" type="presParOf" srcId="{19948DD4-FDAD-4969-B5BD-D98B8BEDA367}" destId="{1A201DD3-655A-4234-A3DC-A6506E1EEBC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F4311-7506-4C66-A7FA-C8592C6E000A}">
      <dsp:nvSpPr>
        <dsp:cNvPr id="0" name=""/>
        <dsp:cNvSpPr/>
      </dsp:nvSpPr>
      <dsp:spPr>
        <a:xfrm>
          <a:off x="780626" y="1338"/>
          <a:ext cx="1763286" cy="10579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dirty="0"/>
            <a:t>Facility Maintenance and Cleanliness</a:t>
          </a:r>
        </a:p>
      </dsp:txBody>
      <dsp:txXfrm>
        <a:off x="780626" y="1338"/>
        <a:ext cx="1763286" cy="1057971"/>
      </dsp:txXfrm>
    </dsp:sp>
    <dsp:sp modelId="{E080A486-BB72-4DD6-9A4C-5AA981FF9081}">
      <dsp:nvSpPr>
        <dsp:cNvPr id="0" name=""/>
        <dsp:cNvSpPr/>
      </dsp:nvSpPr>
      <dsp:spPr>
        <a:xfrm>
          <a:off x="2720241" y="1338"/>
          <a:ext cx="1763286" cy="10579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dirty="0"/>
            <a:t>Policies and Procedures</a:t>
          </a:r>
        </a:p>
      </dsp:txBody>
      <dsp:txXfrm>
        <a:off x="2720241" y="1338"/>
        <a:ext cx="1763286" cy="1057971"/>
      </dsp:txXfrm>
    </dsp:sp>
    <dsp:sp modelId="{C057E960-0E0F-43F5-8454-F95F3B45255F}">
      <dsp:nvSpPr>
        <dsp:cNvPr id="0" name=""/>
        <dsp:cNvSpPr/>
      </dsp:nvSpPr>
      <dsp:spPr>
        <a:xfrm>
          <a:off x="780626" y="1235638"/>
          <a:ext cx="1763286" cy="10579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a:t>Training </a:t>
          </a:r>
          <a:endParaRPr lang="en-US" sz="1500" kern="1200" dirty="0"/>
        </a:p>
      </dsp:txBody>
      <dsp:txXfrm>
        <a:off x="780626" y="1235638"/>
        <a:ext cx="1763286" cy="1057971"/>
      </dsp:txXfrm>
    </dsp:sp>
    <dsp:sp modelId="{A51A1949-6D7A-4F58-8A32-7DD2DD594CC2}">
      <dsp:nvSpPr>
        <dsp:cNvPr id="0" name=""/>
        <dsp:cNvSpPr/>
      </dsp:nvSpPr>
      <dsp:spPr>
        <a:xfrm>
          <a:off x="2720241" y="1235638"/>
          <a:ext cx="1763286" cy="10579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a:t>Proper Supervision of Compounding Personnel</a:t>
          </a:r>
        </a:p>
      </dsp:txBody>
      <dsp:txXfrm>
        <a:off x="2720241" y="1235638"/>
        <a:ext cx="1763286" cy="1057971"/>
      </dsp:txXfrm>
    </dsp:sp>
    <dsp:sp modelId="{1A201DD3-655A-4234-A3DC-A6506E1EEBC0}">
      <dsp:nvSpPr>
        <dsp:cNvPr id="0" name=""/>
        <dsp:cNvSpPr/>
      </dsp:nvSpPr>
      <dsp:spPr>
        <a:xfrm>
          <a:off x="1750434" y="2469939"/>
          <a:ext cx="1763286" cy="10579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dirty="0"/>
            <a:t>Environmental Monitoring and Certification</a:t>
          </a:r>
        </a:p>
      </dsp:txBody>
      <dsp:txXfrm>
        <a:off x="1750434" y="2469939"/>
        <a:ext cx="1763286" cy="10579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724FD-5BB6-4554-AACB-2FE3F8B6ED9F}"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26AB3-4F31-40CB-955A-AAD5605E1053}" type="slidenum">
              <a:rPr lang="en-GB" smtClean="0"/>
              <a:t>‹#›</a:t>
            </a:fld>
            <a:endParaRPr lang="en-GB"/>
          </a:p>
        </p:txBody>
      </p:sp>
    </p:spTree>
    <p:extLst>
      <p:ext uri="{BB962C8B-B14F-4D97-AF65-F5344CB8AC3E}">
        <p14:creationId xmlns:p14="http://schemas.microsoft.com/office/powerpoint/2010/main" val="238542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section I will utilize the studio cleanroom and ante to demonstrate how an inspection would go and common things that are seen during an inspection.  </a:t>
            </a:r>
          </a:p>
        </p:txBody>
      </p:sp>
      <p:sp>
        <p:nvSpPr>
          <p:cNvPr id="4" name="Slide Number Placeholder 3"/>
          <p:cNvSpPr>
            <a:spLocks noGrp="1"/>
          </p:cNvSpPr>
          <p:nvPr>
            <p:ph type="sldNum" sz="quarter" idx="5"/>
          </p:nvPr>
        </p:nvSpPr>
        <p:spPr/>
        <p:txBody>
          <a:bodyPr/>
          <a:lstStyle/>
          <a:p>
            <a:fld id="{B1626AB3-4F31-40CB-955A-AAD5605E1053}" type="slidenum">
              <a:rPr lang="en-GB" smtClean="0"/>
              <a:t>6</a:t>
            </a:fld>
            <a:endParaRPr lang="en-GB"/>
          </a:p>
        </p:txBody>
      </p:sp>
    </p:spTree>
    <p:extLst>
      <p:ext uri="{BB962C8B-B14F-4D97-AF65-F5344CB8AC3E}">
        <p14:creationId xmlns:p14="http://schemas.microsoft.com/office/powerpoint/2010/main" val="153147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626AB3-4F31-40CB-955A-AAD5605E1053}" type="slidenum">
              <a:rPr lang="en-GB" smtClean="0"/>
              <a:t>9</a:t>
            </a:fld>
            <a:endParaRPr lang="en-GB"/>
          </a:p>
        </p:txBody>
      </p:sp>
    </p:spTree>
    <p:extLst>
      <p:ext uri="{BB962C8B-B14F-4D97-AF65-F5344CB8AC3E}">
        <p14:creationId xmlns:p14="http://schemas.microsoft.com/office/powerpoint/2010/main" val="1842486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image revers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CF01-CE66-8E71-4D0A-969FC25E483A}"/>
              </a:ext>
            </a:extLst>
          </p:cNvPr>
          <p:cNvSpPr>
            <a:spLocks noGrp="1"/>
          </p:cNvSpPr>
          <p:nvPr>
            <p:ph type="ctrTitle"/>
          </p:nvPr>
        </p:nvSpPr>
        <p:spPr>
          <a:xfrm>
            <a:off x="1077480" y="2095501"/>
            <a:ext cx="5719246" cy="1565290"/>
          </a:xfrm>
        </p:spPr>
        <p:txBody>
          <a:bodyPr anchor="b"/>
          <a:lstStyle>
            <a:lvl1pPr algn="l">
              <a:defRPr sz="4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C59931E-8A5C-B054-46A8-ECC61356FA7E}"/>
              </a:ext>
            </a:extLst>
          </p:cNvPr>
          <p:cNvSpPr>
            <a:spLocks noGrp="1"/>
          </p:cNvSpPr>
          <p:nvPr>
            <p:ph type="subTitle" idx="1"/>
          </p:nvPr>
        </p:nvSpPr>
        <p:spPr>
          <a:xfrm>
            <a:off x="1077480" y="3837707"/>
            <a:ext cx="5719246" cy="696329"/>
          </a:xfrm>
        </p:spPr>
        <p:txBody>
          <a:bodyPr>
            <a:normAutofit/>
          </a:bodyPr>
          <a:lstStyle>
            <a:lvl1pPr marL="0" indent="0" algn="l">
              <a:buNone/>
              <a:defRPr sz="22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2" name="Graphic 11">
            <a:extLst>
              <a:ext uri="{FF2B5EF4-FFF2-40B4-BE49-F238E27FC236}">
                <a16:creationId xmlns:a16="http://schemas.microsoft.com/office/drawing/2014/main" id="{ADA04E60-10D4-0D5D-D995-057420BD5D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645" y="5654347"/>
            <a:ext cx="2466000" cy="306200"/>
          </a:xfrm>
          <a:prstGeom prst="rect">
            <a:avLst/>
          </a:prstGeom>
        </p:spPr>
      </p:pic>
      <p:sp>
        <p:nvSpPr>
          <p:cNvPr id="7" name="Picture Placeholder 29">
            <a:extLst>
              <a:ext uri="{FF2B5EF4-FFF2-40B4-BE49-F238E27FC236}">
                <a16:creationId xmlns:a16="http://schemas.microsoft.com/office/drawing/2014/main" id="{4BEAC296-BC9F-CEF2-6D92-6BE2A91A53ED}"/>
              </a:ext>
            </a:extLst>
          </p:cNvPr>
          <p:cNvSpPr>
            <a:spLocks noGrp="1" noChangeAspect="1"/>
          </p:cNvSpPr>
          <p:nvPr>
            <p:ph type="pic" sz="quarter" idx="13"/>
          </p:nvPr>
        </p:nvSpPr>
        <p:spPr>
          <a:xfrm>
            <a:off x="7185024" y="0"/>
            <a:ext cx="5006975" cy="6858000"/>
          </a:xfrm>
          <a:custGeom>
            <a:avLst/>
            <a:gdLst>
              <a:gd name="connsiteX0" fmla="*/ 0 w 3594100"/>
              <a:gd name="connsiteY0" fmla="*/ 0 h 6858000"/>
              <a:gd name="connsiteX1" fmla="*/ 3594100 w 3594100"/>
              <a:gd name="connsiteY1" fmla="*/ 0 h 6858000"/>
              <a:gd name="connsiteX2" fmla="*/ 3594100 w 3594100"/>
              <a:gd name="connsiteY2" fmla="*/ 6858000 h 6858000"/>
              <a:gd name="connsiteX3" fmla="*/ 0 w 3594100"/>
              <a:gd name="connsiteY3" fmla="*/ 6858000 h 6858000"/>
              <a:gd name="connsiteX4" fmla="*/ 0 w 3594100"/>
              <a:gd name="connsiteY4" fmla="*/ 0 h 6858000"/>
              <a:gd name="connsiteX0" fmla="*/ 0 w 3594100"/>
              <a:gd name="connsiteY0" fmla="*/ 0 h 6858000"/>
              <a:gd name="connsiteX1" fmla="*/ 3594100 w 3594100"/>
              <a:gd name="connsiteY1" fmla="*/ 0 h 6858000"/>
              <a:gd name="connsiteX2" fmla="*/ 3594100 w 3594100"/>
              <a:gd name="connsiteY2" fmla="*/ 6858000 h 6858000"/>
              <a:gd name="connsiteX3" fmla="*/ 0 w 3594100"/>
              <a:gd name="connsiteY3" fmla="*/ 6858000 h 6858000"/>
              <a:gd name="connsiteX4" fmla="*/ 0 w 3594100"/>
              <a:gd name="connsiteY4" fmla="*/ 3340100 h 6858000"/>
              <a:gd name="connsiteX5" fmla="*/ 0 w 3594100"/>
              <a:gd name="connsiteY5" fmla="*/ 0 h 6858000"/>
              <a:gd name="connsiteX0" fmla="*/ 1409700 w 5003800"/>
              <a:gd name="connsiteY0" fmla="*/ 0 h 6858000"/>
              <a:gd name="connsiteX1" fmla="*/ 5003800 w 5003800"/>
              <a:gd name="connsiteY1" fmla="*/ 0 h 6858000"/>
              <a:gd name="connsiteX2" fmla="*/ 5003800 w 5003800"/>
              <a:gd name="connsiteY2" fmla="*/ 6858000 h 6858000"/>
              <a:gd name="connsiteX3" fmla="*/ 1409700 w 5003800"/>
              <a:gd name="connsiteY3" fmla="*/ 6858000 h 6858000"/>
              <a:gd name="connsiteX4" fmla="*/ 0 w 5003800"/>
              <a:gd name="connsiteY4" fmla="*/ 3251200 h 6858000"/>
              <a:gd name="connsiteX5" fmla="*/ 1409700 w 5003800"/>
              <a:gd name="connsiteY5" fmla="*/ 0 h 6858000"/>
              <a:gd name="connsiteX0" fmla="*/ 1409700 w 5003800"/>
              <a:gd name="connsiteY0" fmla="*/ 0 h 6858000"/>
              <a:gd name="connsiteX1" fmla="*/ 5003800 w 5003800"/>
              <a:gd name="connsiteY1" fmla="*/ 0 h 6858000"/>
              <a:gd name="connsiteX2" fmla="*/ 5003800 w 5003800"/>
              <a:gd name="connsiteY2" fmla="*/ 6858000 h 6858000"/>
              <a:gd name="connsiteX3" fmla="*/ 1409700 w 5003800"/>
              <a:gd name="connsiteY3" fmla="*/ 6858000 h 6858000"/>
              <a:gd name="connsiteX4" fmla="*/ 0 w 5003800"/>
              <a:gd name="connsiteY4" fmla="*/ 3251200 h 6858000"/>
              <a:gd name="connsiteX5" fmla="*/ 1409700 w 5003800"/>
              <a:gd name="connsiteY5" fmla="*/ 0 h 6858000"/>
              <a:gd name="connsiteX0" fmla="*/ 1412875 w 5006975"/>
              <a:gd name="connsiteY0" fmla="*/ 0 h 6858000"/>
              <a:gd name="connsiteX1" fmla="*/ 5006975 w 5006975"/>
              <a:gd name="connsiteY1" fmla="*/ 0 h 6858000"/>
              <a:gd name="connsiteX2" fmla="*/ 5006975 w 5006975"/>
              <a:gd name="connsiteY2" fmla="*/ 6858000 h 6858000"/>
              <a:gd name="connsiteX3" fmla="*/ 1412875 w 5006975"/>
              <a:gd name="connsiteY3" fmla="*/ 6858000 h 6858000"/>
              <a:gd name="connsiteX4" fmla="*/ 0 w 5006975"/>
              <a:gd name="connsiteY4" fmla="*/ 3435350 h 6858000"/>
              <a:gd name="connsiteX5" fmla="*/ 1412875 w 5006975"/>
              <a:gd name="connsiteY5" fmla="*/ 0 h 6858000"/>
              <a:gd name="connsiteX0" fmla="*/ 1412875 w 5006975"/>
              <a:gd name="connsiteY0" fmla="*/ 0 h 6858000"/>
              <a:gd name="connsiteX1" fmla="*/ 5006975 w 5006975"/>
              <a:gd name="connsiteY1" fmla="*/ 0 h 6858000"/>
              <a:gd name="connsiteX2" fmla="*/ 5006975 w 5006975"/>
              <a:gd name="connsiteY2" fmla="*/ 6858000 h 6858000"/>
              <a:gd name="connsiteX3" fmla="*/ 1412875 w 5006975"/>
              <a:gd name="connsiteY3" fmla="*/ 6858000 h 6858000"/>
              <a:gd name="connsiteX4" fmla="*/ 0 w 5006975"/>
              <a:gd name="connsiteY4" fmla="*/ 3435350 h 6858000"/>
              <a:gd name="connsiteX5" fmla="*/ 1412875 w 5006975"/>
              <a:gd name="connsiteY5" fmla="*/ 0 h 6858000"/>
              <a:gd name="connsiteX0" fmla="*/ 1412875 w 5006975"/>
              <a:gd name="connsiteY0" fmla="*/ 0 h 6858000"/>
              <a:gd name="connsiteX1" fmla="*/ 5006975 w 5006975"/>
              <a:gd name="connsiteY1" fmla="*/ 0 h 6858000"/>
              <a:gd name="connsiteX2" fmla="*/ 5006975 w 5006975"/>
              <a:gd name="connsiteY2" fmla="*/ 6858000 h 6858000"/>
              <a:gd name="connsiteX3" fmla="*/ 1412875 w 5006975"/>
              <a:gd name="connsiteY3" fmla="*/ 6858000 h 6858000"/>
              <a:gd name="connsiteX4" fmla="*/ 0 w 5006975"/>
              <a:gd name="connsiteY4" fmla="*/ 3435350 h 6858000"/>
              <a:gd name="connsiteX5" fmla="*/ 1412875 w 5006975"/>
              <a:gd name="connsiteY5" fmla="*/ 0 h 6858000"/>
              <a:gd name="connsiteX0" fmla="*/ 1412875 w 5006975"/>
              <a:gd name="connsiteY0" fmla="*/ 0 h 6858000"/>
              <a:gd name="connsiteX1" fmla="*/ 5006975 w 5006975"/>
              <a:gd name="connsiteY1" fmla="*/ 0 h 6858000"/>
              <a:gd name="connsiteX2" fmla="*/ 5006975 w 5006975"/>
              <a:gd name="connsiteY2" fmla="*/ 6858000 h 6858000"/>
              <a:gd name="connsiteX3" fmla="*/ 1412875 w 5006975"/>
              <a:gd name="connsiteY3" fmla="*/ 6858000 h 6858000"/>
              <a:gd name="connsiteX4" fmla="*/ 0 w 5006975"/>
              <a:gd name="connsiteY4" fmla="*/ 3435350 h 6858000"/>
              <a:gd name="connsiteX5" fmla="*/ 1412875 w 500697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6975" h="6858000">
                <a:moveTo>
                  <a:pt x="1412875" y="0"/>
                </a:moveTo>
                <a:lnTo>
                  <a:pt x="5006975" y="0"/>
                </a:lnTo>
                <a:lnTo>
                  <a:pt x="5006975" y="6858000"/>
                </a:lnTo>
                <a:lnTo>
                  <a:pt x="1412875" y="6858000"/>
                </a:lnTo>
                <a:cubicBezTo>
                  <a:pt x="347998" y="5776576"/>
                  <a:pt x="0" y="4578350"/>
                  <a:pt x="0" y="3435350"/>
                </a:cubicBezTo>
                <a:cubicBezTo>
                  <a:pt x="0" y="2292350"/>
                  <a:pt x="375708" y="1114522"/>
                  <a:pt x="1412875" y="0"/>
                </a:cubicBezTo>
                <a:close/>
              </a:path>
            </a:pathLst>
          </a:custGeom>
          <a:noFill/>
        </p:spPr>
        <p:txBody>
          <a:bodyPr lIns="72000" tIns="72000" rIns="72000" bIns="72000"/>
          <a:lstStyle>
            <a:lvl1pPr algn="r">
              <a:defRPr/>
            </a:lvl1pPr>
          </a:lstStyle>
          <a:p>
            <a:endParaRPr lang="en-GB"/>
          </a:p>
        </p:txBody>
      </p:sp>
      <p:pic>
        <p:nvPicPr>
          <p:cNvPr id="8" name="Graphic 7">
            <a:extLst>
              <a:ext uri="{FF2B5EF4-FFF2-40B4-BE49-F238E27FC236}">
                <a16:creationId xmlns:a16="http://schemas.microsoft.com/office/drawing/2014/main" id="{A2CED9ED-B6EB-2E9E-AC04-00CB1AF0377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80000" y="900000"/>
            <a:ext cx="2448000" cy="504813"/>
          </a:xfrm>
          <a:prstGeom prst="rect">
            <a:avLst/>
          </a:prstGeom>
        </p:spPr>
      </p:pic>
    </p:spTree>
    <p:extLst>
      <p:ext uri="{BB962C8B-B14F-4D97-AF65-F5344CB8AC3E}">
        <p14:creationId xmlns:p14="http://schemas.microsoft.com/office/powerpoint/2010/main" val="74497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787C634-7E47-8E9D-FCF2-29D8DA5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65200"/>
            <a:ext cx="6798034" cy="892800"/>
          </a:xfrm>
          <a:prstGeom prst="rect">
            <a:avLst/>
          </a:prstGeom>
        </p:spPr>
      </p:pic>
      <p:pic>
        <p:nvPicPr>
          <p:cNvPr id="11" name="Graphic 10">
            <a:extLst>
              <a:ext uri="{FF2B5EF4-FFF2-40B4-BE49-F238E27FC236}">
                <a16:creationId xmlns:a16="http://schemas.microsoft.com/office/drawing/2014/main" id="{D593C606-3CA1-E536-B61D-BFED47DB34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79853" y="0"/>
            <a:ext cx="8312147" cy="3794400"/>
          </a:xfrm>
          <a:prstGeom prst="rect">
            <a:avLst/>
          </a:prstGeom>
        </p:spPr>
      </p:pic>
      <p:sp>
        <p:nvSpPr>
          <p:cNvPr id="2" name="Title 1">
            <a:extLst>
              <a:ext uri="{FF2B5EF4-FFF2-40B4-BE49-F238E27FC236}">
                <a16:creationId xmlns:a16="http://schemas.microsoft.com/office/drawing/2014/main" id="{A9700A97-7259-CB90-64E4-B36D6F1F737D}"/>
              </a:ext>
            </a:extLst>
          </p:cNvPr>
          <p:cNvSpPr>
            <a:spLocks noGrp="1"/>
          </p:cNvSpPr>
          <p:nvPr>
            <p:ph type="title"/>
          </p:nvPr>
        </p:nvSpPr>
        <p:spPr/>
        <p:txBody>
          <a:bodyPr anchor="b" anchorCtr="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8E135B-BD42-580F-59AD-291D10B7D74A}"/>
              </a:ext>
            </a:extLst>
          </p:cNvPr>
          <p:cNvSpPr>
            <a:spLocks noGrp="1"/>
          </p:cNvSpPr>
          <p:nvPr>
            <p:ph idx="1"/>
          </p:nvPr>
        </p:nvSpPr>
        <p:spPr>
          <a:xfrm>
            <a:off x="720719" y="2079699"/>
            <a:ext cx="5264155" cy="3529249"/>
          </a:xfrm>
        </p:spPr>
        <p:txBody>
          <a:bodyPr>
            <a:noAutofit/>
          </a:bodyPr>
          <a:lstStyle>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9A8E74F8-C24E-F75A-596B-A6943C430E0A}"/>
              </a:ext>
            </a:extLst>
          </p:cNvPr>
          <p:cNvSpPr>
            <a:spLocks noGrp="1"/>
          </p:cNvSpPr>
          <p:nvPr>
            <p:ph type="body" sz="quarter" idx="10" hasCustomPrompt="1"/>
          </p:nvPr>
        </p:nvSpPr>
        <p:spPr>
          <a:xfrm>
            <a:off x="718796" y="1470319"/>
            <a:ext cx="10752479" cy="338554"/>
          </a:xfrm>
          <a:noFill/>
        </p:spPr>
        <p:txBody>
          <a:bodyPr>
            <a:spAutoFit/>
          </a:bodyPr>
          <a:lstStyle>
            <a:lvl1pPr>
              <a:defRPr sz="2200">
                <a:solidFill>
                  <a:schemeClr val="accent3"/>
                </a:solidFill>
                <a:latin typeface="Lato Semibold" panose="020F0502020204030203" pitchFamily="34" charset="0"/>
                <a:ea typeface="Lato Semibold" panose="020F0502020204030203" pitchFamily="34" charset="0"/>
                <a:cs typeface="Lato Semibold" panose="020F0502020204030203" pitchFamily="34" charset="0"/>
              </a:defRPr>
            </a:lvl1pPr>
            <a:lvl2pPr marL="0" indent="0">
              <a:buNone/>
              <a:defRPr/>
            </a:lvl2pPr>
          </a:lstStyle>
          <a:p>
            <a:pPr lvl="0"/>
            <a:r>
              <a:rPr lang="en-US" dirty="0"/>
              <a:t>Click to edit Subtitle text styles</a:t>
            </a:r>
          </a:p>
        </p:txBody>
      </p:sp>
      <p:cxnSp>
        <p:nvCxnSpPr>
          <p:cNvPr id="15" name="Straight Connector 14">
            <a:extLst>
              <a:ext uri="{FF2B5EF4-FFF2-40B4-BE49-F238E27FC236}">
                <a16:creationId xmlns:a16="http://schemas.microsoft.com/office/drawing/2014/main" id="{19B0D531-F0B1-5C72-E0AE-BBB4530A4BB4}"/>
              </a:ext>
            </a:extLst>
          </p:cNvPr>
          <p:cNvCxnSpPr/>
          <p:nvPr userDrawn="1"/>
        </p:nvCxnSpPr>
        <p:spPr>
          <a:xfrm>
            <a:off x="720000" y="6236280"/>
            <a:ext cx="8868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3E4587B-E01A-E72D-8D8D-0F1053684B70}"/>
              </a:ext>
            </a:extLst>
          </p:cNvPr>
          <p:cNvSpPr>
            <a:spLocks noGrp="1"/>
          </p:cNvSpPr>
          <p:nvPr>
            <p:ph idx="11"/>
          </p:nvPr>
        </p:nvSpPr>
        <p:spPr>
          <a:xfrm>
            <a:off x="6207119" y="2079699"/>
            <a:ext cx="5264155" cy="3529249"/>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19" name="Footer Placeholder 18">
            <a:extLst>
              <a:ext uri="{FF2B5EF4-FFF2-40B4-BE49-F238E27FC236}">
                <a16:creationId xmlns:a16="http://schemas.microsoft.com/office/drawing/2014/main" id="{83F8DE51-94F3-C463-F0C0-4BB1E60252A7}"/>
              </a:ext>
            </a:extLst>
          </p:cNvPr>
          <p:cNvSpPr>
            <a:spLocks noGrp="1"/>
          </p:cNvSpPr>
          <p:nvPr>
            <p:ph type="ftr" sz="quarter" idx="12"/>
          </p:nvPr>
        </p:nvSpPr>
        <p:spPr>
          <a:xfrm>
            <a:off x="718440" y="6278842"/>
            <a:ext cx="8868600" cy="184666"/>
          </a:xfrm>
        </p:spPr>
        <p:txBody>
          <a:bodyPr>
            <a:spAutoFit/>
          </a:bodyPr>
          <a:lstStyle/>
          <a:p>
            <a:r>
              <a:rPr lang="en-GB"/>
              <a:t>[Insert/Header &amp; Footer]</a:t>
            </a:r>
          </a:p>
        </p:txBody>
      </p:sp>
    </p:spTree>
    <p:extLst>
      <p:ext uri="{BB962C8B-B14F-4D97-AF65-F5344CB8AC3E}">
        <p14:creationId xmlns:p14="http://schemas.microsoft.com/office/powerpoint/2010/main" val="19618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0A97-7259-CB90-64E4-B36D6F1F737D}"/>
              </a:ext>
            </a:extLst>
          </p:cNvPr>
          <p:cNvSpPr>
            <a:spLocks noGrp="1"/>
          </p:cNvSpPr>
          <p:nvPr>
            <p:ph type="title"/>
          </p:nvPr>
        </p:nvSpPr>
        <p:spPr>
          <a:xfrm>
            <a:off x="6222600" y="277745"/>
            <a:ext cx="5266081" cy="1107996"/>
          </a:xfrm>
        </p:spPr>
        <p:txBody>
          <a:bodyPr anchor="b" anchorCtr="0"/>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9A8E74F8-C24E-F75A-596B-A6943C430E0A}"/>
              </a:ext>
            </a:extLst>
          </p:cNvPr>
          <p:cNvSpPr>
            <a:spLocks noGrp="1"/>
          </p:cNvSpPr>
          <p:nvPr>
            <p:ph type="body" sz="quarter" idx="10" hasCustomPrompt="1"/>
          </p:nvPr>
        </p:nvSpPr>
        <p:spPr>
          <a:xfrm>
            <a:off x="6222600" y="1470319"/>
            <a:ext cx="5266081" cy="338554"/>
          </a:xfrm>
          <a:noFill/>
        </p:spPr>
        <p:txBody>
          <a:bodyPr>
            <a:spAutoFit/>
          </a:bodyPr>
          <a:lstStyle>
            <a:lvl1pPr>
              <a:defRPr sz="2200">
                <a:solidFill>
                  <a:schemeClr val="accent3"/>
                </a:solidFill>
                <a:latin typeface="Lato Semibold" panose="020F0502020204030203" pitchFamily="34" charset="0"/>
                <a:ea typeface="Lato Semibold" panose="020F0502020204030203" pitchFamily="34" charset="0"/>
                <a:cs typeface="Lato Semibold" panose="020F0502020204030203" pitchFamily="34" charset="0"/>
              </a:defRPr>
            </a:lvl1pPr>
            <a:lvl2pPr marL="0" indent="0">
              <a:buNone/>
              <a:defRPr/>
            </a:lvl2pPr>
          </a:lstStyle>
          <a:p>
            <a:pPr lvl="0"/>
            <a:r>
              <a:rPr lang="en-US" dirty="0"/>
              <a:t>Click to edit Subtitle text styles</a:t>
            </a:r>
          </a:p>
        </p:txBody>
      </p:sp>
      <p:sp>
        <p:nvSpPr>
          <p:cNvPr id="17" name="Content Placeholder 2">
            <a:extLst>
              <a:ext uri="{FF2B5EF4-FFF2-40B4-BE49-F238E27FC236}">
                <a16:creationId xmlns:a16="http://schemas.microsoft.com/office/drawing/2014/main" id="{03E4587B-E01A-E72D-8D8D-0F1053684B70}"/>
              </a:ext>
            </a:extLst>
          </p:cNvPr>
          <p:cNvSpPr>
            <a:spLocks noGrp="1"/>
          </p:cNvSpPr>
          <p:nvPr>
            <p:ph idx="11"/>
          </p:nvPr>
        </p:nvSpPr>
        <p:spPr>
          <a:xfrm>
            <a:off x="6222600" y="2422599"/>
            <a:ext cx="5264155" cy="3529249"/>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30" name="Picture Placeholder 29">
            <a:extLst>
              <a:ext uri="{FF2B5EF4-FFF2-40B4-BE49-F238E27FC236}">
                <a16:creationId xmlns:a16="http://schemas.microsoft.com/office/drawing/2014/main" id="{A7D7DCE7-6243-B5B4-DFAC-DB44BF4AAC30}"/>
              </a:ext>
            </a:extLst>
          </p:cNvPr>
          <p:cNvSpPr>
            <a:spLocks noGrp="1" noChangeAspect="1"/>
          </p:cNvSpPr>
          <p:nvPr>
            <p:ph type="pic" sz="quarter" idx="12"/>
          </p:nvPr>
        </p:nvSpPr>
        <p:spPr>
          <a:xfrm>
            <a:off x="-9927" y="-1779"/>
            <a:ext cx="5507276" cy="6872480"/>
          </a:xfrm>
          <a:custGeom>
            <a:avLst/>
            <a:gdLst>
              <a:gd name="connsiteX0" fmla="*/ 0 w 9518400"/>
              <a:gd name="connsiteY0" fmla="*/ 4759200 h 9518400"/>
              <a:gd name="connsiteX1" fmla="*/ 4759200 w 9518400"/>
              <a:gd name="connsiteY1" fmla="*/ 0 h 9518400"/>
              <a:gd name="connsiteX2" fmla="*/ 9518400 w 9518400"/>
              <a:gd name="connsiteY2" fmla="*/ 4759200 h 9518400"/>
              <a:gd name="connsiteX3" fmla="*/ 4759200 w 9518400"/>
              <a:gd name="connsiteY3" fmla="*/ 9518400 h 9518400"/>
              <a:gd name="connsiteX4" fmla="*/ 0 w 9518400"/>
              <a:gd name="connsiteY4" fmla="*/ 4759200 h 9518400"/>
              <a:gd name="connsiteX0" fmla="*/ 4759200 w 9518400"/>
              <a:gd name="connsiteY0" fmla="*/ 0 h 9518400"/>
              <a:gd name="connsiteX1" fmla="*/ 9518400 w 9518400"/>
              <a:gd name="connsiteY1" fmla="*/ 4759200 h 9518400"/>
              <a:gd name="connsiteX2" fmla="*/ 4759200 w 9518400"/>
              <a:gd name="connsiteY2" fmla="*/ 9518400 h 9518400"/>
              <a:gd name="connsiteX3" fmla="*/ 0 w 9518400"/>
              <a:gd name="connsiteY3" fmla="*/ 4759200 h 9518400"/>
              <a:gd name="connsiteX4" fmla="*/ 4850640 w 9518400"/>
              <a:gd name="connsiteY4" fmla="*/ 91440 h 9518400"/>
              <a:gd name="connsiteX0" fmla="*/ 4759200 w 9654162"/>
              <a:gd name="connsiteY0" fmla="*/ 0 h 9518400"/>
              <a:gd name="connsiteX1" fmla="*/ 8041459 w 9654162"/>
              <a:gd name="connsiteY1" fmla="*/ 1330200 h 9518400"/>
              <a:gd name="connsiteX2" fmla="*/ 9518400 w 9654162"/>
              <a:gd name="connsiteY2" fmla="*/ 4759200 h 9518400"/>
              <a:gd name="connsiteX3" fmla="*/ 4759200 w 9654162"/>
              <a:gd name="connsiteY3" fmla="*/ 9518400 h 9518400"/>
              <a:gd name="connsiteX4" fmla="*/ 0 w 9654162"/>
              <a:gd name="connsiteY4" fmla="*/ 4759200 h 9518400"/>
              <a:gd name="connsiteX5" fmla="*/ 4850640 w 9654162"/>
              <a:gd name="connsiteY5" fmla="*/ 91440 h 9518400"/>
              <a:gd name="connsiteX0" fmla="*/ 4759200 w 9526972"/>
              <a:gd name="connsiteY0" fmla="*/ 0 h 9673903"/>
              <a:gd name="connsiteX1" fmla="*/ 8041459 w 9526972"/>
              <a:gd name="connsiteY1" fmla="*/ 1330200 h 9673903"/>
              <a:gd name="connsiteX2" fmla="*/ 9518400 w 9526972"/>
              <a:gd name="connsiteY2" fmla="*/ 4759200 h 9673903"/>
              <a:gd name="connsiteX3" fmla="*/ 7444559 w 9526972"/>
              <a:gd name="connsiteY3" fmla="*/ 8175500 h 9673903"/>
              <a:gd name="connsiteX4" fmla="*/ 4759200 w 9526972"/>
              <a:gd name="connsiteY4" fmla="*/ 9518400 h 9673903"/>
              <a:gd name="connsiteX5" fmla="*/ 0 w 9526972"/>
              <a:gd name="connsiteY5" fmla="*/ 4759200 h 9673903"/>
              <a:gd name="connsiteX6" fmla="*/ 4850640 w 9526972"/>
              <a:gd name="connsiteY6" fmla="*/ 91440 h 9673903"/>
              <a:gd name="connsiteX0" fmla="*/ 4759200 w 9526972"/>
              <a:gd name="connsiteY0" fmla="*/ 0 h 9675911"/>
              <a:gd name="connsiteX1" fmla="*/ 8041459 w 9526972"/>
              <a:gd name="connsiteY1" fmla="*/ 1330200 h 9675911"/>
              <a:gd name="connsiteX2" fmla="*/ 9518400 w 9526972"/>
              <a:gd name="connsiteY2" fmla="*/ 4759200 h 9675911"/>
              <a:gd name="connsiteX3" fmla="*/ 8079559 w 9526972"/>
              <a:gd name="connsiteY3" fmla="*/ 8188200 h 9675911"/>
              <a:gd name="connsiteX4" fmla="*/ 4759200 w 9526972"/>
              <a:gd name="connsiteY4" fmla="*/ 9518400 h 9675911"/>
              <a:gd name="connsiteX5" fmla="*/ 0 w 9526972"/>
              <a:gd name="connsiteY5" fmla="*/ 4759200 h 9675911"/>
              <a:gd name="connsiteX6" fmla="*/ 4850640 w 9526972"/>
              <a:gd name="connsiteY6" fmla="*/ 91440 h 9675911"/>
              <a:gd name="connsiteX0" fmla="*/ 4759200 w 9526972"/>
              <a:gd name="connsiteY0" fmla="*/ 0 h 9675911"/>
              <a:gd name="connsiteX1" fmla="*/ 8041459 w 9526972"/>
              <a:gd name="connsiteY1" fmla="*/ 1330200 h 9675911"/>
              <a:gd name="connsiteX2" fmla="*/ 9518400 w 9526972"/>
              <a:gd name="connsiteY2" fmla="*/ 4759200 h 9675911"/>
              <a:gd name="connsiteX3" fmla="*/ 8079559 w 9526972"/>
              <a:gd name="connsiteY3" fmla="*/ 8188200 h 9675911"/>
              <a:gd name="connsiteX4" fmla="*/ 4759200 w 9526972"/>
              <a:gd name="connsiteY4" fmla="*/ 9518400 h 9675911"/>
              <a:gd name="connsiteX5" fmla="*/ 0 w 9526972"/>
              <a:gd name="connsiteY5" fmla="*/ 4759200 h 9675911"/>
              <a:gd name="connsiteX6" fmla="*/ 4850640 w 9526972"/>
              <a:gd name="connsiteY6" fmla="*/ 91440 h 9675911"/>
              <a:gd name="connsiteX0" fmla="*/ 4759200 w 9526972"/>
              <a:gd name="connsiteY0" fmla="*/ 0 h 8188200"/>
              <a:gd name="connsiteX1" fmla="*/ 8041459 w 9526972"/>
              <a:gd name="connsiteY1" fmla="*/ 1330200 h 8188200"/>
              <a:gd name="connsiteX2" fmla="*/ 9518400 w 9526972"/>
              <a:gd name="connsiteY2" fmla="*/ 4759200 h 8188200"/>
              <a:gd name="connsiteX3" fmla="*/ 8079559 w 9526972"/>
              <a:gd name="connsiteY3" fmla="*/ 8188200 h 8188200"/>
              <a:gd name="connsiteX4" fmla="*/ 0 w 9526972"/>
              <a:gd name="connsiteY4" fmla="*/ 4759200 h 8188200"/>
              <a:gd name="connsiteX5" fmla="*/ 4850640 w 9526972"/>
              <a:gd name="connsiteY5" fmla="*/ 91440 h 8188200"/>
              <a:gd name="connsiteX0" fmla="*/ 1390222 w 6157994"/>
              <a:gd name="connsiteY0" fmla="*/ 0 h 8750619"/>
              <a:gd name="connsiteX1" fmla="*/ 4672481 w 6157994"/>
              <a:gd name="connsiteY1" fmla="*/ 1330200 h 8750619"/>
              <a:gd name="connsiteX2" fmla="*/ 6149422 w 6157994"/>
              <a:gd name="connsiteY2" fmla="*/ 4759200 h 8750619"/>
              <a:gd name="connsiteX3" fmla="*/ 4710581 w 6157994"/>
              <a:gd name="connsiteY3" fmla="*/ 8188200 h 8750619"/>
              <a:gd name="connsiteX4" fmla="*/ 618822 w 6157994"/>
              <a:gd name="connsiteY4" fmla="*/ 8137400 h 8750619"/>
              <a:gd name="connsiteX5" fmla="*/ 1481662 w 6157994"/>
              <a:gd name="connsiteY5" fmla="*/ 91440 h 8750619"/>
              <a:gd name="connsiteX0" fmla="*/ 1390222 w 6157994"/>
              <a:gd name="connsiteY0" fmla="*/ 0 h 8750619"/>
              <a:gd name="connsiteX1" fmla="*/ 4672481 w 6157994"/>
              <a:gd name="connsiteY1" fmla="*/ 1330200 h 8750619"/>
              <a:gd name="connsiteX2" fmla="*/ 6149422 w 6157994"/>
              <a:gd name="connsiteY2" fmla="*/ 4759200 h 8750619"/>
              <a:gd name="connsiteX3" fmla="*/ 4710581 w 6157994"/>
              <a:gd name="connsiteY3" fmla="*/ 8188200 h 8750619"/>
              <a:gd name="connsiteX4" fmla="*/ 618822 w 6157994"/>
              <a:gd name="connsiteY4" fmla="*/ 8137400 h 8750619"/>
              <a:gd name="connsiteX5" fmla="*/ 1481662 w 6157994"/>
              <a:gd name="connsiteY5" fmla="*/ 91440 h 8750619"/>
              <a:gd name="connsiteX0" fmla="*/ 1390222 w 6157994"/>
              <a:gd name="connsiteY0" fmla="*/ 0 h 8188200"/>
              <a:gd name="connsiteX1" fmla="*/ 4672481 w 6157994"/>
              <a:gd name="connsiteY1" fmla="*/ 1330200 h 8188200"/>
              <a:gd name="connsiteX2" fmla="*/ 6149422 w 6157994"/>
              <a:gd name="connsiteY2" fmla="*/ 4759200 h 8188200"/>
              <a:gd name="connsiteX3" fmla="*/ 4710581 w 6157994"/>
              <a:gd name="connsiteY3" fmla="*/ 8188200 h 8188200"/>
              <a:gd name="connsiteX4" fmla="*/ 618822 w 6157994"/>
              <a:gd name="connsiteY4" fmla="*/ 8137400 h 8188200"/>
              <a:gd name="connsiteX5" fmla="*/ 1481662 w 6157994"/>
              <a:gd name="connsiteY5" fmla="*/ 91440 h 8188200"/>
              <a:gd name="connsiteX0" fmla="*/ 1390222 w 6157994"/>
              <a:gd name="connsiteY0" fmla="*/ 0 h 8188200"/>
              <a:gd name="connsiteX1" fmla="*/ 4672481 w 6157994"/>
              <a:gd name="connsiteY1" fmla="*/ 1330200 h 8188200"/>
              <a:gd name="connsiteX2" fmla="*/ 6149422 w 6157994"/>
              <a:gd name="connsiteY2" fmla="*/ 4759200 h 8188200"/>
              <a:gd name="connsiteX3" fmla="*/ 4710581 w 6157994"/>
              <a:gd name="connsiteY3" fmla="*/ 8188200 h 8188200"/>
              <a:gd name="connsiteX4" fmla="*/ 618822 w 6157994"/>
              <a:gd name="connsiteY4" fmla="*/ 8137400 h 8188200"/>
              <a:gd name="connsiteX5" fmla="*/ 1481662 w 6157994"/>
              <a:gd name="connsiteY5" fmla="*/ 91440 h 8188200"/>
              <a:gd name="connsiteX6" fmla="*/ 1390222 w 6157994"/>
              <a:gd name="connsiteY6" fmla="*/ 0 h 8188200"/>
              <a:gd name="connsiteX0" fmla="*/ 979885 w 5747657"/>
              <a:gd name="connsiteY0" fmla="*/ 382908 h 8571108"/>
              <a:gd name="connsiteX1" fmla="*/ 4262144 w 5747657"/>
              <a:gd name="connsiteY1" fmla="*/ 1713108 h 8571108"/>
              <a:gd name="connsiteX2" fmla="*/ 5739085 w 5747657"/>
              <a:gd name="connsiteY2" fmla="*/ 5142108 h 8571108"/>
              <a:gd name="connsiteX3" fmla="*/ 4300244 w 5747657"/>
              <a:gd name="connsiteY3" fmla="*/ 8571108 h 8571108"/>
              <a:gd name="connsiteX4" fmla="*/ 208485 w 5747657"/>
              <a:gd name="connsiteY4" fmla="*/ 8520308 h 8571108"/>
              <a:gd name="connsiteX5" fmla="*/ 979885 w 5747657"/>
              <a:gd name="connsiteY5" fmla="*/ 382908 h 8571108"/>
              <a:gd name="connsiteX0" fmla="*/ 503859 w 5957431"/>
              <a:gd name="connsiteY0" fmla="*/ 724405 h 7591805"/>
              <a:gd name="connsiteX1" fmla="*/ 4471918 w 5957431"/>
              <a:gd name="connsiteY1" fmla="*/ 733805 h 7591805"/>
              <a:gd name="connsiteX2" fmla="*/ 5948859 w 5957431"/>
              <a:gd name="connsiteY2" fmla="*/ 4162805 h 7591805"/>
              <a:gd name="connsiteX3" fmla="*/ 4510018 w 5957431"/>
              <a:gd name="connsiteY3" fmla="*/ 7591805 h 7591805"/>
              <a:gd name="connsiteX4" fmla="*/ 418259 w 5957431"/>
              <a:gd name="connsiteY4" fmla="*/ 7541005 h 7591805"/>
              <a:gd name="connsiteX5" fmla="*/ 503859 w 5957431"/>
              <a:gd name="connsiteY5" fmla="*/ 724405 h 7591805"/>
              <a:gd name="connsiteX0" fmla="*/ 319144 w 5772716"/>
              <a:gd name="connsiteY0" fmla="*/ 724405 h 7591805"/>
              <a:gd name="connsiteX1" fmla="*/ 4287203 w 5772716"/>
              <a:gd name="connsiteY1" fmla="*/ 733805 h 7591805"/>
              <a:gd name="connsiteX2" fmla="*/ 5764144 w 5772716"/>
              <a:gd name="connsiteY2" fmla="*/ 4162805 h 7591805"/>
              <a:gd name="connsiteX3" fmla="*/ 4325303 w 5772716"/>
              <a:gd name="connsiteY3" fmla="*/ 7591805 h 7591805"/>
              <a:gd name="connsiteX4" fmla="*/ 233544 w 5772716"/>
              <a:gd name="connsiteY4" fmla="*/ 7541005 h 7591805"/>
              <a:gd name="connsiteX5" fmla="*/ 319144 w 5772716"/>
              <a:gd name="connsiteY5" fmla="*/ 724405 h 7591805"/>
              <a:gd name="connsiteX0" fmla="*/ 85600 w 5539172"/>
              <a:gd name="connsiteY0" fmla="*/ 724405 h 7591805"/>
              <a:gd name="connsiteX1" fmla="*/ 4053659 w 5539172"/>
              <a:gd name="connsiteY1" fmla="*/ 733805 h 7591805"/>
              <a:gd name="connsiteX2" fmla="*/ 5530600 w 5539172"/>
              <a:gd name="connsiteY2" fmla="*/ 4162805 h 7591805"/>
              <a:gd name="connsiteX3" fmla="*/ 4091759 w 5539172"/>
              <a:gd name="connsiteY3" fmla="*/ 7591805 h 7591805"/>
              <a:gd name="connsiteX4" fmla="*/ 0 w 5539172"/>
              <a:gd name="connsiteY4" fmla="*/ 7541005 h 7591805"/>
              <a:gd name="connsiteX5" fmla="*/ 85600 w 5539172"/>
              <a:gd name="connsiteY5" fmla="*/ 724405 h 7591805"/>
              <a:gd name="connsiteX0" fmla="*/ 85600 w 5539172"/>
              <a:gd name="connsiteY0" fmla="*/ 724405 h 7604505"/>
              <a:gd name="connsiteX1" fmla="*/ 4053659 w 5539172"/>
              <a:gd name="connsiteY1" fmla="*/ 733805 h 7604505"/>
              <a:gd name="connsiteX2" fmla="*/ 5530600 w 5539172"/>
              <a:gd name="connsiteY2" fmla="*/ 4162805 h 7604505"/>
              <a:gd name="connsiteX3" fmla="*/ 4040959 w 5539172"/>
              <a:gd name="connsiteY3" fmla="*/ 7604505 h 7604505"/>
              <a:gd name="connsiteX4" fmla="*/ 0 w 5539172"/>
              <a:gd name="connsiteY4" fmla="*/ 7541005 h 7604505"/>
              <a:gd name="connsiteX5" fmla="*/ 85600 w 5539172"/>
              <a:gd name="connsiteY5" fmla="*/ 724405 h 7604505"/>
              <a:gd name="connsiteX0" fmla="*/ 47500 w 5539172"/>
              <a:gd name="connsiteY0" fmla="*/ 724405 h 7604505"/>
              <a:gd name="connsiteX1" fmla="*/ 4053659 w 5539172"/>
              <a:gd name="connsiteY1" fmla="*/ 733805 h 7604505"/>
              <a:gd name="connsiteX2" fmla="*/ 5530600 w 5539172"/>
              <a:gd name="connsiteY2" fmla="*/ 4162805 h 7604505"/>
              <a:gd name="connsiteX3" fmla="*/ 4040959 w 5539172"/>
              <a:gd name="connsiteY3" fmla="*/ 7604505 h 7604505"/>
              <a:gd name="connsiteX4" fmla="*/ 0 w 5539172"/>
              <a:gd name="connsiteY4" fmla="*/ 7541005 h 7604505"/>
              <a:gd name="connsiteX5" fmla="*/ 47500 w 5539172"/>
              <a:gd name="connsiteY5" fmla="*/ 724405 h 7604505"/>
              <a:gd name="connsiteX0" fmla="*/ 47500 w 5539172"/>
              <a:gd name="connsiteY0" fmla="*/ 335344 h 7215444"/>
              <a:gd name="connsiteX1" fmla="*/ 4053659 w 5539172"/>
              <a:gd name="connsiteY1" fmla="*/ 344744 h 7215444"/>
              <a:gd name="connsiteX2" fmla="*/ 5530600 w 5539172"/>
              <a:gd name="connsiteY2" fmla="*/ 3773744 h 7215444"/>
              <a:gd name="connsiteX3" fmla="*/ 4040959 w 5539172"/>
              <a:gd name="connsiteY3" fmla="*/ 7215444 h 7215444"/>
              <a:gd name="connsiteX4" fmla="*/ 0 w 5539172"/>
              <a:gd name="connsiteY4" fmla="*/ 7151944 h 7215444"/>
              <a:gd name="connsiteX5" fmla="*/ 47500 w 5539172"/>
              <a:gd name="connsiteY5" fmla="*/ 335344 h 7215444"/>
              <a:gd name="connsiteX0" fmla="*/ 47500 w 5539172"/>
              <a:gd name="connsiteY0" fmla="*/ 0 h 6880100"/>
              <a:gd name="connsiteX1" fmla="*/ 4053659 w 5539172"/>
              <a:gd name="connsiteY1" fmla="*/ 9400 h 6880100"/>
              <a:gd name="connsiteX2" fmla="*/ 5530600 w 5539172"/>
              <a:gd name="connsiteY2" fmla="*/ 3438400 h 6880100"/>
              <a:gd name="connsiteX3" fmla="*/ 4040959 w 5539172"/>
              <a:gd name="connsiteY3" fmla="*/ 6880100 h 6880100"/>
              <a:gd name="connsiteX4" fmla="*/ 0 w 5539172"/>
              <a:gd name="connsiteY4" fmla="*/ 6816600 h 6880100"/>
              <a:gd name="connsiteX5" fmla="*/ 47500 w 5539172"/>
              <a:gd name="connsiteY5" fmla="*/ 0 h 6880100"/>
              <a:gd name="connsiteX0" fmla="*/ 321820 w 5539172"/>
              <a:gd name="connsiteY0" fmla="*/ 546902 h 6870742"/>
              <a:gd name="connsiteX1" fmla="*/ 4053659 w 5539172"/>
              <a:gd name="connsiteY1" fmla="*/ 42 h 6870742"/>
              <a:gd name="connsiteX2" fmla="*/ 5530600 w 5539172"/>
              <a:gd name="connsiteY2" fmla="*/ 3429042 h 6870742"/>
              <a:gd name="connsiteX3" fmla="*/ 4040959 w 5539172"/>
              <a:gd name="connsiteY3" fmla="*/ 6870742 h 6870742"/>
              <a:gd name="connsiteX4" fmla="*/ 0 w 5539172"/>
              <a:gd name="connsiteY4" fmla="*/ 6807242 h 6870742"/>
              <a:gd name="connsiteX5" fmla="*/ 321820 w 5539172"/>
              <a:gd name="connsiteY5" fmla="*/ 546902 h 6870742"/>
              <a:gd name="connsiteX0" fmla="*/ 24640 w 5539172"/>
              <a:gd name="connsiteY0" fmla="*/ 0 h 6872480"/>
              <a:gd name="connsiteX1" fmla="*/ 4053659 w 5539172"/>
              <a:gd name="connsiteY1" fmla="*/ 1780 h 6872480"/>
              <a:gd name="connsiteX2" fmla="*/ 5530600 w 5539172"/>
              <a:gd name="connsiteY2" fmla="*/ 3430780 h 6872480"/>
              <a:gd name="connsiteX3" fmla="*/ 4040959 w 5539172"/>
              <a:gd name="connsiteY3" fmla="*/ 6872480 h 6872480"/>
              <a:gd name="connsiteX4" fmla="*/ 0 w 5539172"/>
              <a:gd name="connsiteY4" fmla="*/ 6808980 h 6872480"/>
              <a:gd name="connsiteX5" fmla="*/ 24640 w 5539172"/>
              <a:gd name="connsiteY5" fmla="*/ 0 h 6872480"/>
              <a:gd name="connsiteX0" fmla="*/ 24640 w 5539172"/>
              <a:gd name="connsiteY0" fmla="*/ 0 h 6872480"/>
              <a:gd name="connsiteX1" fmla="*/ 4053659 w 5539172"/>
              <a:gd name="connsiteY1" fmla="*/ 1780 h 6872480"/>
              <a:gd name="connsiteX2" fmla="*/ 5530600 w 5539172"/>
              <a:gd name="connsiteY2" fmla="*/ 3430780 h 6872480"/>
              <a:gd name="connsiteX3" fmla="*/ 4040959 w 5539172"/>
              <a:gd name="connsiteY3" fmla="*/ 6872480 h 6872480"/>
              <a:gd name="connsiteX4" fmla="*/ 0 w 5539172"/>
              <a:gd name="connsiteY4" fmla="*/ 6808980 h 6872480"/>
              <a:gd name="connsiteX5" fmla="*/ 24640 w 5539172"/>
              <a:gd name="connsiteY5" fmla="*/ 0 h 6872480"/>
              <a:gd name="connsiteX0" fmla="*/ 24640 w 5539979"/>
              <a:gd name="connsiteY0" fmla="*/ 0 h 6872480"/>
              <a:gd name="connsiteX1" fmla="*/ 4129859 w 5539979"/>
              <a:gd name="connsiteY1" fmla="*/ 93220 h 6872480"/>
              <a:gd name="connsiteX2" fmla="*/ 5530600 w 5539979"/>
              <a:gd name="connsiteY2" fmla="*/ 3430780 h 6872480"/>
              <a:gd name="connsiteX3" fmla="*/ 4040959 w 5539979"/>
              <a:gd name="connsiteY3" fmla="*/ 6872480 h 6872480"/>
              <a:gd name="connsiteX4" fmla="*/ 0 w 5539979"/>
              <a:gd name="connsiteY4" fmla="*/ 6808980 h 6872480"/>
              <a:gd name="connsiteX5" fmla="*/ 24640 w 5539979"/>
              <a:gd name="connsiteY5" fmla="*/ 0 h 6872480"/>
              <a:gd name="connsiteX0" fmla="*/ 24640 w 5539148"/>
              <a:gd name="connsiteY0" fmla="*/ 0 h 6872480"/>
              <a:gd name="connsiteX1" fmla="*/ 4051278 w 5539148"/>
              <a:gd name="connsiteY1" fmla="*/ 5113 h 6872480"/>
              <a:gd name="connsiteX2" fmla="*/ 5530600 w 5539148"/>
              <a:gd name="connsiteY2" fmla="*/ 3430780 h 6872480"/>
              <a:gd name="connsiteX3" fmla="*/ 4040959 w 5539148"/>
              <a:gd name="connsiteY3" fmla="*/ 6872480 h 6872480"/>
              <a:gd name="connsiteX4" fmla="*/ 0 w 5539148"/>
              <a:gd name="connsiteY4" fmla="*/ 6808980 h 6872480"/>
              <a:gd name="connsiteX5" fmla="*/ 24640 w 5539148"/>
              <a:gd name="connsiteY5" fmla="*/ 0 h 6872480"/>
              <a:gd name="connsiteX0" fmla="*/ 24640 w 5539148"/>
              <a:gd name="connsiteY0" fmla="*/ 0 h 6872480"/>
              <a:gd name="connsiteX1" fmla="*/ 4051278 w 5539148"/>
              <a:gd name="connsiteY1" fmla="*/ 5113 h 6872480"/>
              <a:gd name="connsiteX2" fmla="*/ 5530600 w 5539148"/>
              <a:gd name="connsiteY2" fmla="*/ 3430780 h 6872480"/>
              <a:gd name="connsiteX3" fmla="*/ 4040959 w 5539148"/>
              <a:gd name="connsiteY3" fmla="*/ 6872480 h 6872480"/>
              <a:gd name="connsiteX4" fmla="*/ 0 w 5539148"/>
              <a:gd name="connsiteY4" fmla="*/ 6808980 h 6872480"/>
              <a:gd name="connsiteX5" fmla="*/ 24640 w 5539148"/>
              <a:gd name="connsiteY5" fmla="*/ 0 h 6872480"/>
              <a:gd name="connsiteX0" fmla="*/ 24640 w 5535496"/>
              <a:gd name="connsiteY0" fmla="*/ 0 h 6872480"/>
              <a:gd name="connsiteX1" fmla="*/ 4051278 w 5535496"/>
              <a:gd name="connsiteY1" fmla="*/ 5113 h 6872480"/>
              <a:gd name="connsiteX2" fmla="*/ 5530600 w 5535496"/>
              <a:gd name="connsiteY2" fmla="*/ 3430780 h 6872480"/>
              <a:gd name="connsiteX3" fmla="*/ 4040959 w 5535496"/>
              <a:gd name="connsiteY3" fmla="*/ 6872480 h 6872480"/>
              <a:gd name="connsiteX4" fmla="*/ 0 w 5535496"/>
              <a:gd name="connsiteY4" fmla="*/ 6808980 h 6872480"/>
              <a:gd name="connsiteX5" fmla="*/ 24640 w 5535496"/>
              <a:gd name="connsiteY5" fmla="*/ 0 h 6872480"/>
              <a:gd name="connsiteX0" fmla="*/ 24640 w 5530635"/>
              <a:gd name="connsiteY0" fmla="*/ 0 h 6872480"/>
              <a:gd name="connsiteX1" fmla="*/ 4051278 w 5530635"/>
              <a:gd name="connsiteY1" fmla="*/ 5113 h 6872480"/>
              <a:gd name="connsiteX2" fmla="*/ 5530600 w 5530635"/>
              <a:gd name="connsiteY2" fmla="*/ 3430780 h 6872480"/>
              <a:gd name="connsiteX3" fmla="*/ 4040959 w 5530635"/>
              <a:gd name="connsiteY3" fmla="*/ 6872480 h 6872480"/>
              <a:gd name="connsiteX4" fmla="*/ 0 w 5530635"/>
              <a:gd name="connsiteY4" fmla="*/ 6808980 h 6872480"/>
              <a:gd name="connsiteX5" fmla="*/ 24640 w 5530635"/>
              <a:gd name="connsiteY5" fmla="*/ 0 h 6872480"/>
              <a:gd name="connsiteX0" fmla="*/ 24640 w 5530675"/>
              <a:gd name="connsiteY0" fmla="*/ 0 h 6872480"/>
              <a:gd name="connsiteX1" fmla="*/ 4051278 w 5530675"/>
              <a:gd name="connsiteY1" fmla="*/ 5113 h 6872480"/>
              <a:gd name="connsiteX2" fmla="*/ 5530600 w 5530675"/>
              <a:gd name="connsiteY2" fmla="*/ 3430780 h 6872480"/>
              <a:gd name="connsiteX3" fmla="*/ 4040959 w 5530675"/>
              <a:gd name="connsiteY3" fmla="*/ 6872480 h 6872480"/>
              <a:gd name="connsiteX4" fmla="*/ 0 w 5530675"/>
              <a:gd name="connsiteY4" fmla="*/ 6808980 h 6872480"/>
              <a:gd name="connsiteX5" fmla="*/ 24640 w 5530675"/>
              <a:gd name="connsiteY5" fmla="*/ 0 h 6872480"/>
              <a:gd name="connsiteX0" fmla="*/ 24640 w 5530600"/>
              <a:gd name="connsiteY0" fmla="*/ 0 h 6872480"/>
              <a:gd name="connsiteX1" fmla="*/ 4051278 w 5530600"/>
              <a:gd name="connsiteY1" fmla="*/ 5113 h 6872480"/>
              <a:gd name="connsiteX2" fmla="*/ 5530600 w 5530600"/>
              <a:gd name="connsiteY2" fmla="*/ 3430780 h 6872480"/>
              <a:gd name="connsiteX3" fmla="*/ 4040959 w 5530600"/>
              <a:gd name="connsiteY3" fmla="*/ 6872480 h 6872480"/>
              <a:gd name="connsiteX4" fmla="*/ 0 w 5530600"/>
              <a:gd name="connsiteY4" fmla="*/ 6808980 h 6872480"/>
              <a:gd name="connsiteX5" fmla="*/ 24640 w 5530600"/>
              <a:gd name="connsiteY5" fmla="*/ 0 h 6872480"/>
              <a:gd name="connsiteX0" fmla="*/ 43690 w 5549650"/>
              <a:gd name="connsiteY0" fmla="*/ 0 h 6893248"/>
              <a:gd name="connsiteX1" fmla="*/ 4070328 w 5549650"/>
              <a:gd name="connsiteY1" fmla="*/ 5113 h 6893248"/>
              <a:gd name="connsiteX2" fmla="*/ 5549650 w 5549650"/>
              <a:gd name="connsiteY2" fmla="*/ 3430780 h 6893248"/>
              <a:gd name="connsiteX3" fmla="*/ 4060009 w 5549650"/>
              <a:gd name="connsiteY3" fmla="*/ 6872480 h 6893248"/>
              <a:gd name="connsiteX4" fmla="*/ 0 w 5549650"/>
              <a:gd name="connsiteY4" fmla="*/ 6875655 h 6893248"/>
              <a:gd name="connsiteX5" fmla="*/ 43690 w 5549650"/>
              <a:gd name="connsiteY5" fmla="*/ 0 h 6893248"/>
              <a:gd name="connsiteX0" fmla="*/ 3192 w 5509152"/>
              <a:gd name="connsiteY0" fmla="*/ 0 h 6872480"/>
              <a:gd name="connsiteX1" fmla="*/ 4029830 w 5509152"/>
              <a:gd name="connsiteY1" fmla="*/ 5113 h 6872480"/>
              <a:gd name="connsiteX2" fmla="*/ 5509152 w 5509152"/>
              <a:gd name="connsiteY2" fmla="*/ 3430780 h 6872480"/>
              <a:gd name="connsiteX3" fmla="*/ 4019511 w 5509152"/>
              <a:gd name="connsiteY3" fmla="*/ 6872480 h 6872480"/>
              <a:gd name="connsiteX4" fmla="*/ 280177 w 5509152"/>
              <a:gd name="connsiteY4" fmla="*/ 6745480 h 6872480"/>
              <a:gd name="connsiteX5" fmla="*/ 3192 w 5509152"/>
              <a:gd name="connsiteY5" fmla="*/ 0 h 6872480"/>
              <a:gd name="connsiteX0" fmla="*/ 10404 w 5516364"/>
              <a:gd name="connsiteY0" fmla="*/ 0 h 6872480"/>
              <a:gd name="connsiteX1" fmla="*/ 4037042 w 5516364"/>
              <a:gd name="connsiteY1" fmla="*/ 5113 h 6872480"/>
              <a:gd name="connsiteX2" fmla="*/ 5516364 w 5516364"/>
              <a:gd name="connsiteY2" fmla="*/ 3430780 h 6872480"/>
              <a:gd name="connsiteX3" fmla="*/ 4026723 w 5516364"/>
              <a:gd name="connsiteY3" fmla="*/ 6872480 h 6872480"/>
              <a:gd name="connsiteX4" fmla="*/ 20689 w 5516364"/>
              <a:gd name="connsiteY4" fmla="*/ 6859780 h 6872480"/>
              <a:gd name="connsiteX5" fmla="*/ 10404 w 5516364"/>
              <a:gd name="connsiteY5" fmla="*/ 0 h 6872480"/>
              <a:gd name="connsiteX0" fmla="*/ 14821 w 5520781"/>
              <a:gd name="connsiteY0" fmla="*/ 0 h 6872480"/>
              <a:gd name="connsiteX1" fmla="*/ 4041459 w 5520781"/>
              <a:gd name="connsiteY1" fmla="*/ 5113 h 6872480"/>
              <a:gd name="connsiteX2" fmla="*/ 5520781 w 5520781"/>
              <a:gd name="connsiteY2" fmla="*/ 3430780 h 6872480"/>
              <a:gd name="connsiteX3" fmla="*/ 4031140 w 5520781"/>
              <a:gd name="connsiteY3" fmla="*/ 6872480 h 6872480"/>
              <a:gd name="connsiteX4" fmla="*/ 25106 w 5520781"/>
              <a:gd name="connsiteY4" fmla="*/ 6859780 h 6872480"/>
              <a:gd name="connsiteX5" fmla="*/ 14821 w 5520781"/>
              <a:gd name="connsiteY5" fmla="*/ 0 h 6872480"/>
              <a:gd name="connsiteX0" fmla="*/ 0 w 5505960"/>
              <a:gd name="connsiteY0" fmla="*/ 0 h 6872480"/>
              <a:gd name="connsiteX1" fmla="*/ 4026638 w 5505960"/>
              <a:gd name="connsiteY1" fmla="*/ 5113 h 6872480"/>
              <a:gd name="connsiteX2" fmla="*/ 5505960 w 5505960"/>
              <a:gd name="connsiteY2" fmla="*/ 3430780 h 6872480"/>
              <a:gd name="connsiteX3" fmla="*/ 4016319 w 5505960"/>
              <a:gd name="connsiteY3" fmla="*/ 6872480 h 6872480"/>
              <a:gd name="connsiteX4" fmla="*/ 10285 w 5505960"/>
              <a:gd name="connsiteY4" fmla="*/ 6859780 h 6872480"/>
              <a:gd name="connsiteX5" fmla="*/ 0 w 5505960"/>
              <a:gd name="connsiteY5" fmla="*/ 0 h 6872480"/>
              <a:gd name="connsiteX0" fmla="*/ 0 w 5505960"/>
              <a:gd name="connsiteY0" fmla="*/ 0 h 6872480"/>
              <a:gd name="connsiteX1" fmla="*/ 4026638 w 5505960"/>
              <a:gd name="connsiteY1" fmla="*/ 5113 h 6872480"/>
              <a:gd name="connsiteX2" fmla="*/ 5505960 w 5505960"/>
              <a:gd name="connsiteY2" fmla="*/ 3430780 h 6872480"/>
              <a:gd name="connsiteX3" fmla="*/ 4016319 w 5505960"/>
              <a:gd name="connsiteY3" fmla="*/ 6872480 h 6872480"/>
              <a:gd name="connsiteX4" fmla="*/ 10285 w 5505960"/>
              <a:gd name="connsiteY4" fmla="*/ 6859780 h 6872480"/>
              <a:gd name="connsiteX5" fmla="*/ 0 w 5505960"/>
              <a:gd name="connsiteY5" fmla="*/ 0 h 6872480"/>
              <a:gd name="connsiteX0" fmla="*/ 0 w 5510412"/>
              <a:gd name="connsiteY0" fmla="*/ 0 h 6872480"/>
              <a:gd name="connsiteX1" fmla="*/ 4026638 w 5510412"/>
              <a:gd name="connsiteY1" fmla="*/ 5113 h 6872480"/>
              <a:gd name="connsiteX2" fmla="*/ 5505960 w 5510412"/>
              <a:gd name="connsiteY2" fmla="*/ 3430780 h 6872480"/>
              <a:gd name="connsiteX3" fmla="*/ 4016319 w 5510412"/>
              <a:gd name="connsiteY3" fmla="*/ 6872480 h 6872480"/>
              <a:gd name="connsiteX4" fmla="*/ 10285 w 5510412"/>
              <a:gd name="connsiteY4" fmla="*/ 6859780 h 6872480"/>
              <a:gd name="connsiteX5" fmla="*/ 0 w 5510412"/>
              <a:gd name="connsiteY5" fmla="*/ 0 h 6872480"/>
              <a:gd name="connsiteX0" fmla="*/ 0 w 5510412"/>
              <a:gd name="connsiteY0" fmla="*/ 0 h 6872480"/>
              <a:gd name="connsiteX1" fmla="*/ 4026638 w 5510412"/>
              <a:gd name="connsiteY1" fmla="*/ 5113 h 6872480"/>
              <a:gd name="connsiteX2" fmla="*/ 5505960 w 5510412"/>
              <a:gd name="connsiteY2" fmla="*/ 3430780 h 6872480"/>
              <a:gd name="connsiteX3" fmla="*/ 4016319 w 5510412"/>
              <a:gd name="connsiteY3" fmla="*/ 6872480 h 6872480"/>
              <a:gd name="connsiteX4" fmla="*/ 10285 w 5510412"/>
              <a:gd name="connsiteY4" fmla="*/ 6859780 h 6872480"/>
              <a:gd name="connsiteX5" fmla="*/ 0 w 5510412"/>
              <a:gd name="connsiteY5" fmla="*/ 0 h 6872480"/>
              <a:gd name="connsiteX0" fmla="*/ 0 w 5510412"/>
              <a:gd name="connsiteY0" fmla="*/ 0 h 6872480"/>
              <a:gd name="connsiteX1" fmla="*/ 4026638 w 5510412"/>
              <a:gd name="connsiteY1" fmla="*/ 5113 h 6872480"/>
              <a:gd name="connsiteX2" fmla="*/ 5505960 w 5510412"/>
              <a:gd name="connsiteY2" fmla="*/ 3430780 h 6872480"/>
              <a:gd name="connsiteX3" fmla="*/ 4016319 w 5510412"/>
              <a:gd name="connsiteY3" fmla="*/ 6872480 h 6872480"/>
              <a:gd name="connsiteX4" fmla="*/ 10285 w 5510412"/>
              <a:gd name="connsiteY4" fmla="*/ 6859780 h 6872480"/>
              <a:gd name="connsiteX5" fmla="*/ 0 w 5510412"/>
              <a:gd name="connsiteY5" fmla="*/ 0 h 6872480"/>
              <a:gd name="connsiteX0" fmla="*/ 0 w 5510412"/>
              <a:gd name="connsiteY0" fmla="*/ 0 h 6872480"/>
              <a:gd name="connsiteX1" fmla="*/ 4064345 w 5510412"/>
              <a:gd name="connsiteY1" fmla="*/ 5113 h 6872480"/>
              <a:gd name="connsiteX2" fmla="*/ 5505960 w 5510412"/>
              <a:gd name="connsiteY2" fmla="*/ 3430780 h 6872480"/>
              <a:gd name="connsiteX3" fmla="*/ 4016319 w 5510412"/>
              <a:gd name="connsiteY3" fmla="*/ 6872480 h 6872480"/>
              <a:gd name="connsiteX4" fmla="*/ 10285 w 5510412"/>
              <a:gd name="connsiteY4" fmla="*/ 6859780 h 6872480"/>
              <a:gd name="connsiteX5" fmla="*/ 0 w 5510412"/>
              <a:gd name="connsiteY5" fmla="*/ 0 h 6872480"/>
              <a:gd name="connsiteX0" fmla="*/ 0 w 5510412"/>
              <a:gd name="connsiteY0" fmla="*/ 0 h 6872480"/>
              <a:gd name="connsiteX1" fmla="*/ 4064345 w 5510412"/>
              <a:gd name="connsiteY1" fmla="*/ 5113 h 6872480"/>
              <a:gd name="connsiteX2" fmla="*/ 5505960 w 5510412"/>
              <a:gd name="connsiteY2" fmla="*/ 3430780 h 6872480"/>
              <a:gd name="connsiteX3" fmla="*/ 4016319 w 5510412"/>
              <a:gd name="connsiteY3" fmla="*/ 6872480 h 6872480"/>
              <a:gd name="connsiteX4" fmla="*/ 10285 w 5510412"/>
              <a:gd name="connsiteY4" fmla="*/ 6859780 h 6872480"/>
              <a:gd name="connsiteX5" fmla="*/ 0 w 5510412"/>
              <a:gd name="connsiteY5" fmla="*/ 0 h 6872480"/>
              <a:gd name="connsiteX0" fmla="*/ 0 w 5507276"/>
              <a:gd name="connsiteY0" fmla="*/ 0 h 6872480"/>
              <a:gd name="connsiteX1" fmla="*/ 4064345 w 5507276"/>
              <a:gd name="connsiteY1" fmla="*/ 5113 h 6872480"/>
              <a:gd name="connsiteX2" fmla="*/ 5505960 w 5507276"/>
              <a:gd name="connsiteY2" fmla="*/ 3430780 h 6872480"/>
              <a:gd name="connsiteX3" fmla="*/ 4016319 w 5507276"/>
              <a:gd name="connsiteY3" fmla="*/ 6872480 h 6872480"/>
              <a:gd name="connsiteX4" fmla="*/ 10285 w 5507276"/>
              <a:gd name="connsiteY4" fmla="*/ 6859780 h 6872480"/>
              <a:gd name="connsiteX5" fmla="*/ 0 w 5507276"/>
              <a:gd name="connsiteY5" fmla="*/ 0 h 6872480"/>
              <a:gd name="connsiteX0" fmla="*/ 0 w 5507276"/>
              <a:gd name="connsiteY0" fmla="*/ 0 h 6872480"/>
              <a:gd name="connsiteX1" fmla="*/ 4064345 w 5507276"/>
              <a:gd name="connsiteY1" fmla="*/ 1938 h 6872480"/>
              <a:gd name="connsiteX2" fmla="*/ 5505960 w 5507276"/>
              <a:gd name="connsiteY2" fmla="*/ 3430780 h 6872480"/>
              <a:gd name="connsiteX3" fmla="*/ 4016319 w 5507276"/>
              <a:gd name="connsiteY3" fmla="*/ 6872480 h 6872480"/>
              <a:gd name="connsiteX4" fmla="*/ 10285 w 5507276"/>
              <a:gd name="connsiteY4" fmla="*/ 6859780 h 6872480"/>
              <a:gd name="connsiteX5" fmla="*/ 0 w 5507276"/>
              <a:gd name="connsiteY5" fmla="*/ 0 h 687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7276" h="6872480">
                <a:moveTo>
                  <a:pt x="0" y="0"/>
                </a:moveTo>
                <a:lnTo>
                  <a:pt x="4064345" y="1938"/>
                </a:lnTo>
                <a:cubicBezTo>
                  <a:pt x="4916018" y="733991"/>
                  <a:pt x="5539848" y="2214875"/>
                  <a:pt x="5505960" y="3430780"/>
                </a:cubicBezTo>
                <a:cubicBezTo>
                  <a:pt x="5520188" y="4584772"/>
                  <a:pt x="4990494" y="6057055"/>
                  <a:pt x="4016319" y="6872480"/>
                </a:cubicBezTo>
                <a:lnTo>
                  <a:pt x="10285" y="6859780"/>
                </a:lnTo>
                <a:cubicBezTo>
                  <a:pt x="15692" y="5415705"/>
                  <a:pt x="6524" y="1775686"/>
                  <a:pt x="0" y="0"/>
                </a:cubicBezTo>
                <a:close/>
              </a:path>
            </a:pathLst>
          </a:custGeom>
          <a:noFill/>
        </p:spPr>
        <p:txBody>
          <a:bodyPr lIns="72000" tIns="72000"/>
          <a:lstStyle/>
          <a:p>
            <a:endParaRPr lang="en-GB"/>
          </a:p>
        </p:txBody>
      </p:sp>
      <p:cxnSp>
        <p:nvCxnSpPr>
          <p:cNvPr id="43" name="Straight Connector 42">
            <a:extLst>
              <a:ext uri="{FF2B5EF4-FFF2-40B4-BE49-F238E27FC236}">
                <a16:creationId xmlns:a16="http://schemas.microsoft.com/office/drawing/2014/main" id="{08E709E6-9B6A-0465-024C-E246EDBB8455}"/>
              </a:ext>
            </a:extLst>
          </p:cNvPr>
          <p:cNvCxnSpPr/>
          <p:nvPr userDrawn="1"/>
        </p:nvCxnSpPr>
        <p:spPr>
          <a:xfrm>
            <a:off x="6222600" y="6236280"/>
            <a:ext cx="3366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Footer Placeholder 47">
            <a:extLst>
              <a:ext uri="{FF2B5EF4-FFF2-40B4-BE49-F238E27FC236}">
                <a16:creationId xmlns:a16="http://schemas.microsoft.com/office/drawing/2014/main" id="{383FACF5-302A-F1A0-E0AA-DA8EFEA454F8}"/>
              </a:ext>
            </a:extLst>
          </p:cNvPr>
          <p:cNvSpPr>
            <a:spLocks noGrp="1"/>
          </p:cNvSpPr>
          <p:nvPr>
            <p:ph type="ftr" sz="quarter" idx="13"/>
          </p:nvPr>
        </p:nvSpPr>
        <p:spPr>
          <a:xfrm>
            <a:off x="6222600" y="6278400"/>
            <a:ext cx="3366000" cy="184666"/>
          </a:xfrm>
        </p:spPr>
        <p:txBody>
          <a:bodyPr/>
          <a:lstStyle/>
          <a:p>
            <a:r>
              <a:rPr lang="en-GB"/>
              <a:t>[Insert/Header &amp; Footer]</a:t>
            </a:r>
          </a:p>
        </p:txBody>
      </p:sp>
    </p:spTree>
    <p:extLst>
      <p:ext uri="{BB962C8B-B14F-4D97-AF65-F5344CB8AC3E}">
        <p14:creationId xmlns:p14="http://schemas.microsoft.com/office/powerpoint/2010/main" val="290828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2CAC296-D48F-0CFD-8C4F-7BDA357905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3D748F-8D21-8598-EAC2-576DAF6B0E4E}"/>
              </a:ext>
            </a:extLst>
          </p:cNvPr>
          <p:cNvSpPr>
            <a:spLocks noGrp="1"/>
          </p:cNvSpPr>
          <p:nvPr>
            <p:ph type="title"/>
          </p:nvPr>
        </p:nvSpPr>
        <p:spPr>
          <a:xfrm>
            <a:off x="1061000" y="3045024"/>
            <a:ext cx="10515600" cy="615553"/>
          </a:xfrm>
        </p:spPr>
        <p:txBody>
          <a:bodyPr anchor="b"/>
          <a:lstStyle>
            <a:lvl1pPr>
              <a:defRPr sz="4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09536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page picture_navy">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DF8DF7-C111-2CFB-F3FE-42F784962A8B}"/>
              </a:ext>
            </a:extLst>
          </p:cNvPr>
          <p:cNvSpPr>
            <a:spLocks noGrp="1"/>
          </p:cNvSpPr>
          <p:nvPr>
            <p:ph type="pic" sz="quarter" idx="10"/>
          </p:nvPr>
        </p:nvSpPr>
        <p:spPr>
          <a:xfrm>
            <a:off x="359400" y="360000"/>
            <a:ext cx="11473200" cy="6138000"/>
          </a:xfrm>
          <a:solidFill>
            <a:schemeClr val="bg2"/>
          </a:solidFill>
        </p:spPr>
        <p:txBody>
          <a:bodyPr lIns="72000" tIns="72000" rIns="72000" bIns="72000"/>
          <a:lstStyle/>
          <a:p>
            <a:endParaRPr lang="en-GB"/>
          </a:p>
        </p:txBody>
      </p:sp>
    </p:spTree>
    <p:extLst>
      <p:ext uri="{BB962C8B-B14F-4D97-AF65-F5344CB8AC3E}">
        <p14:creationId xmlns:p14="http://schemas.microsoft.com/office/powerpoint/2010/main" val="269769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age picture_purp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DF8DF7-C111-2CFB-F3FE-42F784962A8B}"/>
              </a:ext>
            </a:extLst>
          </p:cNvPr>
          <p:cNvSpPr>
            <a:spLocks noGrp="1"/>
          </p:cNvSpPr>
          <p:nvPr>
            <p:ph type="pic" sz="quarter" idx="10"/>
          </p:nvPr>
        </p:nvSpPr>
        <p:spPr>
          <a:xfrm>
            <a:off x="359400" y="360000"/>
            <a:ext cx="11473200" cy="6138000"/>
          </a:xfrm>
          <a:solidFill>
            <a:schemeClr val="bg2"/>
          </a:solidFill>
        </p:spPr>
        <p:txBody>
          <a:bodyPr lIns="72000" tIns="72000" rIns="72000" bIns="72000"/>
          <a:lstStyle/>
          <a:p>
            <a:endParaRPr lang="en-GB"/>
          </a:p>
        </p:txBody>
      </p:sp>
    </p:spTree>
    <p:extLst>
      <p:ext uri="{BB962C8B-B14F-4D97-AF65-F5344CB8AC3E}">
        <p14:creationId xmlns:p14="http://schemas.microsoft.com/office/powerpoint/2010/main" val="277867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CF01-CE66-8E71-4D0A-969FC25E483A}"/>
              </a:ext>
            </a:extLst>
          </p:cNvPr>
          <p:cNvSpPr>
            <a:spLocks noGrp="1"/>
          </p:cNvSpPr>
          <p:nvPr>
            <p:ph type="ctrTitle"/>
          </p:nvPr>
        </p:nvSpPr>
        <p:spPr>
          <a:xfrm>
            <a:off x="1077480" y="4077072"/>
            <a:ext cx="5421600" cy="430887"/>
          </a:xfrm>
        </p:spPr>
        <p:txBody>
          <a:bodyPr anchor="b"/>
          <a:lstStyle>
            <a:lvl1pPr algn="l">
              <a:defRPr sz="2800">
                <a:solidFill>
                  <a:schemeClr val="bg1"/>
                </a:solidFill>
              </a:defRPr>
            </a:lvl1pPr>
          </a:lstStyle>
          <a:p>
            <a:r>
              <a:rPr lang="en-US" dirty="0"/>
              <a:t>Click to edit Master title style</a:t>
            </a:r>
            <a:endParaRPr lang="en-GB" dirty="0"/>
          </a:p>
        </p:txBody>
      </p:sp>
      <p:pic>
        <p:nvPicPr>
          <p:cNvPr id="12" name="Graphic 11">
            <a:extLst>
              <a:ext uri="{FF2B5EF4-FFF2-40B4-BE49-F238E27FC236}">
                <a16:creationId xmlns:a16="http://schemas.microsoft.com/office/drawing/2014/main" id="{ADA04E60-10D4-0D5D-D995-057420BD5D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645" y="4813027"/>
            <a:ext cx="2466000" cy="306200"/>
          </a:xfrm>
          <a:prstGeom prst="rect">
            <a:avLst/>
          </a:prstGeom>
        </p:spPr>
      </p:pic>
      <p:cxnSp>
        <p:nvCxnSpPr>
          <p:cNvPr id="9" name="Straight Connector 8">
            <a:extLst>
              <a:ext uri="{FF2B5EF4-FFF2-40B4-BE49-F238E27FC236}">
                <a16:creationId xmlns:a16="http://schemas.microsoft.com/office/drawing/2014/main" id="{3A1A42F9-76D4-2CB5-EFBF-EC833E63FC4B}"/>
              </a:ext>
            </a:extLst>
          </p:cNvPr>
          <p:cNvCxnSpPr/>
          <p:nvPr userDrawn="1"/>
        </p:nvCxnSpPr>
        <p:spPr>
          <a:xfrm>
            <a:off x="1080000" y="5590800"/>
            <a:ext cx="542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62E23BB-1123-C401-0D64-303116E1AFF6}"/>
              </a:ext>
            </a:extLst>
          </p:cNvPr>
          <p:cNvSpPr>
            <a:spLocks noGrp="1"/>
          </p:cNvSpPr>
          <p:nvPr>
            <p:ph type="body" sz="quarter" idx="13"/>
          </p:nvPr>
        </p:nvSpPr>
        <p:spPr>
          <a:xfrm>
            <a:off x="1077479" y="5669104"/>
            <a:ext cx="5421600" cy="153888"/>
          </a:xfrm>
        </p:spPr>
        <p:txBody>
          <a:bodyPr wrap="square">
            <a:spAutoFit/>
          </a:bodyPr>
          <a:lstStyle>
            <a:lvl1pPr>
              <a:defRPr sz="1000">
                <a:solidFill>
                  <a:schemeClr val="bg1"/>
                </a:solidFill>
              </a:defRPr>
            </a:lvl1pPr>
            <a:lvl2pPr marL="0" indent="0">
              <a:buNone/>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p:txBody>
      </p:sp>
      <p:sp>
        <p:nvSpPr>
          <p:cNvPr id="8" name="Picture Placeholder 29">
            <a:extLst>
              <a:ext uri="{FF2B5EF4-FFF2-40B4-BE49-F238E27FC236}">
                <a16:creationId xmlns:a16="http://schemas.microsoft.com/office/drawing/2014/main" id="{4401F84C-47D4-62B0-768A-54DB31A9F584}"/>
              </a:ext>
            </a:extLst>
          </p:cNvPr>
          <p:cNvSpPr>
            <a:spLocks noGrp="1" noChangeAspect="1"/>
          </p:cNvSpPr>
          <p:nvPr>
            <p:ph type="pic" sz="quarter" idx="14"/>
          </p:nvPr>
        </p:nvSpPr>
        <p:spPr>
          <a:xfrm>
            <a:off x="7210425" y="0"/>
            <a:ext cx="4981575" cy="6867237"/>
          </a:xfrm>
          <a:custGeom>
            <a:avLst/>
            <a:gdLst>
              <a:gd name="connsiteX0" fmla="*/ 0 w 4980871"/>
              <a:gd name="connsiteY0" fmla="*/ 0 h 6858000"/>
              <a:gd name="connsiteX1" fmla="*/ 4980871 w 4980871"/>
              <a:gd name="connsiteY1" fmla="*/ 0 h 6858000"/>
              <a:gd name="connsiteX2" fmla="*/ 4980871 w 4980871"/>
              <a:gd name="connsiteY2" fmla="*/ 6858000 h 6858000"/>
              <a:gd name="connsiteX3" fmla="*/ 0 w 4980871"/>
              <a:gd name="connsiteY3" fmla="*/ 6858000 h 6858000"/>
              <a:gd name="connsiteX4" fmla="*/ 0 w 4980871"/>
              <a:gd name="connsiteY4" fmla="*/ 0 h 6858000"/>
              <a:gd name="connsiteX0" fmla="*/ 704 w 4981575"/>
              <a:gd name="connsiteY0" fmla="*/ 0 h 6858000"/>
              <a:gd name="connsiteX1" fmla="*/ 4981575 w 4981575"/>
              <a:gd name="connsiteY1" fmla="*/ 0 h 6858000"/>
              <a:gd name="connsiteX2" fmla="*/ 4981575 w 4981575"/>
              <a:gd name="connsiteY2" fmla="*/ 6858000 h 6858000"/>
              <a:gd name="connsiteX3" fmla="*/ 704 w 4981575"/>
              <a:gd name="connsiteY3" fmla="*/ 6858000 h 6858000"/>
              <a:gd name="connsiteX4" fmla="*/ 0 w 4981575"/>
              <a:gd name="connsiteY4" fmla="*/ 3429000 h 6858000"/>
              <a:gd name="connsiteX5" fmla="*/ 704 w 4981575"/>
              <a:gd name="connsiteY5" fmla="*/ 0 h 6858000"/>
              <a:gd name="connsiteX0" fmla="*/ 704 w 4981575"/>
              <a:gd name="connsiteY0" fmla="*/ 0 h 6867237"/>
              <a:gd name="connsiteX1" fmla="*/ 4981575 w 4981575"/>
              <a:gd name="connsiteY1" fmla="*/ 0 h 6867237"/>
              <a:gd name="connsiteX2" fmla="*/ 4981575 w 4981575"/>
              <a:gd name="connsiteY2" fmla="*/ 6858000 h 6867237"/>
              <a:gd name="connsiteX3" fmla="*/ 1358449 w 4981575"/>
              <a:gd name="connsiteY3" fmla="*/ 6867237 h 6867237"/>
              <a:gd name="connsiteX4" fmla="*/ 0 w 4981575"/>
              <a:gd name="connsiteY4" fmla="*/ 3429000 h 6867237"/>
              <a:gd name="connsiteX5" fmla="*/ 704 w 4981575"/>
              <a:gd name="connsiteY5" fmla="*/ 0 h 6867237"/>
              <a:gd name="connsiteX0" fmla="*/ 704 w 4981575"/>
              <a:gd name="connsiteY0" fmla="*/ 0 h 6867237"/>
              <a:gd name="connsiteX1" fmla="*/ 4981575 w 4981575"/>
              <a:gd name="connsiteY1" fmla="*/ 0 h 6867237"/>
              <a:gd name="connsiteX2" fmla="*/ 4981575 w 4981575"/>
              <a:gd name="connsiteY2" fmla="*/ 6858000 h 6867237"/>
              <a:gd name="connsiteX3" fmla="*/ 1358449 w 4981575"/>
              <a:gd name="connsiteY3" fmla="*/ 6867237 h 6867237"/>
              <a:gd name="connsiteX4" fmla="*/ 0 w 4981575"/>
              <a:gd name="connsiteY4" fmla="*/ 3429000 h 6867237"/>
              <a:gd name="connsiteX5" fmla="*/ 704 w 4981575"/>
              <a:gd name="connsiteY5" fmla="*/ 0 h 6867237"/>
              <a:gd name="connsiteX0" fmla="*/ 1413868 w 4981575"/>
              <a:gd name="connsiteY0" fmla="*/ 0 h 6867237"/>
              <a:gd name="connsiteX1" fmla="*/ 4981575 w 4981575"/>
              <a:gd name="connsiteY1" fmla="*/ 0 h 6867237"/>
              <a:gd name="connsiteX2" fmla="*/ 4981575 w 4981575"/>
              <a:gd name="connsiteY2" fmla="*/ 6858000 h 6867237"/>
              <a:gd name="connsiteX3" fmla="*/ 1358449 w 4981575"/>
              <a:gd name="connsiteY3" fmla="*/ 6867237 h 6867237"/>
              <a:gd name="connsiteX4" fmla="*/ 0 w 4981575"/>
              <a:gd name="connsiteY4" fmla="*/ 3429000 h 6867237"/>
              <a:gd name="connsiteX5" fmla="*/ 1413868 w 4981575"/>
              <a:gd name="connsiteY5" fmla="*/ 0 h 6867237"/>
              <a:gd name="connsiteX0" fmla="*/ 1413868 w 4981575"/>
              <a:gd name="connsiteY0" fmla="*/ 0 h 6867237"/>
              <a:gd name="connsiteX1" fmla="*/ 4981575 w 4981575"/>
              <a:gd name="connsiteY1" fmla="*/ 0 h 6867237"/>
              <a:gd name="connsiteX2" fmla="*/ 4981575 w 4981575"/>
              <a:gd name="connsiteY2" fmla="*/ 6858000 h 6867237"/>
              <a:gd name="connsiteX3" fmla="*/ 1358449 w 4981575"/>
              <a:gd name="connsiteY3" fmla="*/ 6867237 h 6867237"/>
              <a:gd name="connsiteX4" fmla="*/ 0 w 4981575"/>
              <a:gd name="connsiteY4" fmla="*/ 3429000 h 6867237"/>
              <a:gd name="connsiteX5" fmla="*/ 1413868 w 4981575"/>
              <a:gd name="connsiteY5" fmla="*/ 0 h 6867237"/>
              <a:gd name="connsiteX0" fmla="*/ 1413868 w 4981575"/>
              <a:gd name="connsiteY0" fmla="*/ 0 h 6867237"/>
              <a:gd name="connsiteX1" fmla="*/ 4981575 w 4981575"/>
              <a:gd name="connsiteY1" fmla="*/ 0 h 6867237"/>
              <a:gd name="connsiteX2" fmla="*/ 4981575 w 4981575"/>
              <a:gd name="connsiteY2" fmla="*/ 6858000 h 6867237"/>
              <a:gd name="connsiteX3" fmla="*/ 1386158 w 4981575"/>
              <a:gd name="connsiteY3" fmla="*/ 6867237 h 6867237"/>
              <a:gd name="connsiteX4" fmla="*/ 0 w 4981575"/>
              <a:gd name="connsiteY4" fmla="*/ 3429000 h 6867237"/>
              <a:gd name="connsiteX5" fmla="*/ 1413868 w 4981575"/>
              <a:gd name="connsiteY5" fmla="*/ 0 h 686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575" h="6867237">
                <a:moveTo>
                  <a:pt x="1413868" y="0"/>
                </a:moveTo>
                <a:lnTo>
                  <a:pt x="4981575" y="0"/>
                </a:lnTo>
                <a:lnTo>
                  <a:pt x="4981575" y="6858000"/>
                </a:lnTo>
                <a:lnTo>
                  <a:pt x="1386158" y="6867237"/>
                </a:lnTo>
                <a:cubicBezTo>
                  <a:pt x="453051" y="5927437"/>
                  <a:pt x="235" y="4572000"/>
                  <a:pt x="0" y="3429000"/>
                </a:cubicBezTo>
                <a:cubicBezTo>
                  <a:pt x="235" y="2286000"/>
                  <a:pt x="416106" y="958272"/>
                  <a:pt x="1413868" y="0"/>
                </a:cubicBezTo>
                <a:close/>
              </a:path>
            </a:pathLst>
          </a:custGeom>
          <a:noFill/>
        </p:spPr>
        <p:txBody>
          <a:bodyPr lIns="72000" tIns="72000" rIns="72000" bIns="72000"/>
          <a:lstStyle>
            <a:lvl1pPr algn="r">
              <a:defRPr/>
            </a:lvl1pPr>
          </a:lstStyle>
          <a:p>
            <a:endParaRPr lang="en-GB"/>
          </a:p>
        </p:txBody>
      </p:sp>
    </p:spTree>
    <p:extLst>
      <p:ext uri="{BB962C8B-B14F-4D97-AF65-F5344CB8AC3E}">
        <p14:creationId xmlns:p14="http://schemas.microsoft.com/office/powerpoint/2010/main" val="3834208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7AFFC-7ED2-F87F-73D6-D2BAEDED990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203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14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1D225-98E7-F6E7-C56E-B69F5A668FC8}"/>
              </a:ext>
            </a:extLst>
          </p:cNvPr>
          <p:cNvSpPr>
            <a:spLocks noGrp="1"/>
          </p:cNvSpPr>
          <p:nvPr>
            <p:ph type="title"/>
          </p:nvPr>
        </p:nvSpPr>
        <p:spPr>
          <a:xfrm>
            <a:off x="720720" y="824585"/>
            <a:ext cx="10752480" cy="561156"/>
          </a:xfrm>
          <a:prstGeom prst="rect">
            <a:avLst/>
          </a:prstGeom>
        </p:spPr>
        <p:txBody>
          <a:bodyPr vert="horz" lIns="0" tIns="0" rIns="0" bIns="0" rtlCol="0" anchor="t" anchorCtr="0">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60F5589-2A1D-BDAD-0E61-605C8B510F30}"/>
              </a:ext>
            </a:extLst>
          </p:cNvPr>
          <p:cNvSpPr>
            <a:spLocks noGrp="1"/>
          </p:cNvSpPr>
          <p:nvPr>
            <p:ph type="body" idx="1"/>
          </p:nvPr>
        </p:nvSpPr>
        <p:spPr>
          <a:xfrm>
            <a:off x="720720" y="2079699"/>
            <a:ext cx="10752480" cy="3529249"/>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p:txBody>
      </p:sp>
      <p:pic>
        <p:nvPicPr>
          <p:cNvPr id="12" name="Graphic 11">
            <a:extLst>
              <a:ext uri="{FF2B5EF4-FFF2-40B4-BE49-F238E27FC236}">
                <a16:creationId xmlns:a16="http://schemas.microsoft.com/office/drawing/2014/main" id="{15967E27-E76A-DA24-AC4D-6DFCBCB9435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962280" y="6114240"/>
            <a:ext cx="1511279" cy="311648"/>
          </a:xfrm>
          <a:prstGeom prst="rect">
            <a:avLst/>
          </a:prstGeom>
        </p:spPr>
      </p:pic>
      <p:sp>
        <p:nvSpPr>
          <p:cNvPr id="13" name="Footer Placeholder 12">
            <a:extLst>
              <a:ext uri="{FF2B5EF4-FFF2-40B4-BE49-F238E27FC236}">
                <a16:creationId xmlns:a16="http://schemas.microsoft.com/office/drawing/2014/main" id="{F5A9472B-5337-6DC6-2584-A886C7AD253C}"/>
              </a:ext>
            </a:extLst>
          </p:cNvPr>
          <p:cNvSpPr>
            <a:spLocks noGrp="1"/>
          </p:cNvSpPr>
          <p:nvPr>
            <p:ph type="ftr" sz="quarter" idx="3"/>
          </p:nvPr>
        </p:nvSpPr>
        <p:spPr>
          <a:xfrm>
            <a:off x="718440" y="6278400"/>
            <a:ext cx="5760000" cy="184666"/>
          </a:xfrm>
          <a:prstGeom prst="rect">
            <a:avLst/>
          </a:prstGeom>
        </p:spPr>
        <p:txBody>
          <a:bodyPr vert="horz" lIns="0" tIns="0" rIns="0" bIns="0" rtlCol="0" anchor="t" anchorCtr="0">
            <a:spAutoFit/>
          </a:bodyPr>
          <a:lstStyle>
            <a:lvl1pPr algn="l">
              <a:defRPr sz="1200">
                <a:solidFill>
                  <a:schemeClr val="accent3"/>
                </a:solidFill>
              </a:defRPr>
            </a:lvl1pPr>
          </a:lstStyle>
          <a:p>
            <a:r>
              <a:rPr lang="en-GB"/>
              <a:t>[Insert/Header &amp; Footer]</a:t>
            </a:r>
          </a:p>
        </p:txBody>
      </p:sp>
    </p:spTree>
    <p:extLst>
      <p:ext uri="{BB962C8B-B14F-4D97-AF65-F5344CB8AC3E}">
        <p14:creationId xmlns:p14="http://schemas.microsoft.com/office/powerpoint/2010/main" val="3880796251"/>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0" r:id="rId3"/>
    <p:sldLayoutId id="2147483651" r:id="rId4"/>
    <p:sldLayoutId id="2147483661" r:id="rId5"/>
    <p:sldLayoutId id="2147483662" r:id="rId6"/>
    <p:sldLayoutId id="2147483663" r:id="rId7"/>
    <p:sldLayoutId id="2147483654" r:id="rId8"/>
    <p:sldLayoutId id="2147483667" r:id="rId9"/>
  </p:sldLayoutIdLst>
  <p:hf sldNum="0" hdr="0" dt="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700" kern="1200">
          <a:solidFill>
            <a:schemeClr val="tx2"/>
          </a:solidFill>
          <a:latin typeface="+mn-lt"/>
          <a:ea typeface="+mn-ea"/>
          <a:cs typeface="+mn-cs"/>
        </a:defRPr>
      </a:lvl1pPr>
      <a:lvl2pPr marL="2286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00000"/>
        </a:lnSpc>
        <a:spcBef>
          <a:spcPts val="1200"/>
        </a:spcBef>
        <a:buFont typeface="Arial" panose="020B0604020202020204" pitchFamily="34" charset="0"/>
        <a:buNone/>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67FA6-3326-2664-70FD-DC107433B402}"/>
              </a:ext>
            </a:extLst>
          </p:cNvPr>
          <p:cNvSpPr>
            <a:spLocks noGrp="1"/>
          </p:cNvSpPr>
          <p:nvPr>
            <p:ph type="ctrTitle"/>
          </p:nvPr>
        </p:nvSpPr>
        <p:spPr>
          <a:xfrm>
            <a:off x="1077480" y="2429685"/>
            <a:ext cx="5719246" cy="1231106"/>
          </a:xfrm>
        </p:spPr>
        <p:txBody>
          <a:bodyPr/>
          <a:lstStyle/>
          <a:p>
            <a:r>
              <a:rPr lang="en-GB" dirty="0"/>
              <a:t>What To Expect When You Are Being Inspected</a:t>
            </a:r>
          </a:p>
        </p:txBody>
      </p:sp>
      <p:sp>
        <p:nvSpPr>
          <p:cNvPr id="5" name="Subtitle 4">
            <a:extLst>
              <a:ext uri="{FF2B5EF4-FFF2-40B4-BE49-F238E27FC236}">
                <a16:creationId xmlns:a16="http://schemas.microsoft.com/office/drawing/2014/main" id="{2E9FB5D1-186F-C82E-B85D-F920FC40FD28}"/>
              </a:ext>
            </a:extLst>
          </p:cNvPr>
          <p:cNvSpPr>
            <a:spLocks noGrp="1"/>
          </p:cNvSpPr>
          <p:nvPr>
            <p:ph type="subTitle" idx="1"/>
          </p:nvPr>
        </p:nvSpPr>
        <p:spPr/>
        <p:txBody>
          <a:bodyPr/>
          <a:lstStyle/>
          <a:p>
            <a:endParaRPr lang="en-GB" dirty="0"/>
          </a:p>
        </p:txBody>
      </p:sp>
      <p:pic>
        <p:nvPicPr>
          <p:cNvPr id="8" name="Picture Placeholder 7">
            <a:extLst>
              <a:ext uri="{FF2B5EF4-FFF2-40B4-BE49-F238E27FC236}">
                <a16:creationId xmlns:a16="http://schemas.microsoft.com/office/drawing/2014/main" id="{E81C0F51-056E-1A3D-9FBC-AE6B099792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7897" r="23445"/>
          <a:stretch/>
        </p:blipFill>
        <p:spPr>
          <a:xfrm>
            <a:off x="7185024" y="0"/>
            <a:ext cx="5006975" cy="6858000"/>
          </a:xfrm>
        </p:spPr>
      </p:pic>
    </p:spTree>
    <p:extLst>
      <p:ext uri="{BB962C8B-B14F-4D97-AF65-F5344CB8AC3E}">
        <p14:creationId xmlns:p14="http://schemas.microsoft.com/office/powerpoint/2010/main" val="302511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B60B-D11B-8BDE-F2B0-ED11FD09EA24}"/>
              </a:ext>
            </a:extLst>
          </p:cNvPr>
          <p:cNvSpPr>
            <a:spLocks noGrp="1"/>
          </p:cNvSpPr>
          <p:nvPr>
            <p:ph type="title"/>
          </p:nvPr>
        </p:nvSpPr>
        <p:spPr/>
        <p:txBody>
          <a:bodyPr/>
          <a:lstStyle/>
          <a:p>
            <a:r>
              <a:rPr lang="en-US" dirty="0"/>
              <a:t>Proper supervision of Compounding Personnel</a:t>
            </a:r>
          </a:p>
        </p:txBody>
      </p:sp>
      <p:sp>
        <p:nvSpPr>
          <p:cNvPr id="3" name="Content Placeholder 2">
            <a:extLst>
              <a:ext uri="{FF2B5EF4-FFF2-40B4-BE49-F238E27FC236}">
                <a16:creationId xmlns:a16="http://schemas.microsoft.com/office/drawing/2014/main" id="{6F0361D2-E83B-E878-E104-914CBAD73A73}"/>
              </a:ext>
            </a:extLst>
          </p:cNvPr>
          <p:cNvSpPr>
            <a:spLocks noGrp="1"/>
          </p:cNvSpPr>
          <p:nvPr>
            <p:ph idx="1"/>
          </p:nvPr>
        </p:nvSpPr>
        <p:spPr/>
        <p:txBody>
          <a:bodyPr/>
          <a:lstStyle/>
          <a:p>
            <a:pPr marL="457200" indent="-457200" algn="l">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Compounding personnel should be supervised throughout the compounding process.</a:t>
            </a:r>
          </a:p>
          <a:p>
            <a:pPr marL="457200" indent="-457200" algn="l">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Review BOP expectations on supervision.</a:t>
            </a:r>
          </a:p>
          <a:p>
            <a:pPr marL="857250" lvl="1" indent="-4572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New USP revision spells out what training is required for Supervising Personnel.  </a:t>
            </a:r>
          </a:p>
          <a:p>
            <a:endParaRPr lang="en-US" dirty="0"/>
          </a:p>
        </p:txBody>
      </p:sp>
      <p:sp>
        <p:nvSpPr>
          <p:cNvPr id="4" name="Text Placeholder 3">
            <a:extLst>
              <a:ext uri="{FF2B5EF4-FFF2-40B4-BE49-F238E27FC236}">
                <a16:creationId xmlns:a16="http://schemas.microsoft.com/office/drawing/2014/main" id="{666E1AB5-8AC5-0DAC-78A0-077526D42530}"/>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4832A151-7645-C664-A072-0E67A6F20F2F}"/>
              </a:ext>
            </a:extLst>
          </p:cNvPr>
          <p:cNvSpPr>
            <a:spLocks noGrp="1"/>
          </p:cNvSpPr>
          <p:nvPr>
            <p:ph idx="11"/>
          </p:nvPr>
        </p:nvSpPr>
        <p:spPr/>
        <p:txBody>
          <a:bodyPr/>
          <a:lstStyle/>
          <a:p>
            <a:endParaRPr lang="en-US"/>
          </a:p>
        </p:txBody>
      </p:sp>
      <p:sp>
        <p:nvSpPr>
          <p:cNvPr id="6" name="Footer Placeholder 5">
            <a:extLst>
              <a:ext uri="{FF2B5EF4-FFF2-40B4-BE49-F238E27FC236}">
                <a16:creationId xmlns:a16="http://schemas.microsoft.com/office/drawing/2014/main" id="{689C0926-5A50-6920-5A0B-4DE6EEBF0235}"/>
              </a:ext>
            </a:extLst>
          </p:cNvPr>
          <p:cNvSpPr>
            <a:spLocks noGrp="1"/>
          </p:cNvSpPr>
          <p:nvPr>
            <p:ph type="ftr" sz="quarter" idx="12"/>
          </p:nvPr>
        </p:nvSpPr>
        <p:spPr/>
        <p:txBody>
          <a:bodyPr/>
          <a:lstStyle/>
          <a:p>
            <a:r>
              <a:rPr lang="en-GB"/>
              <a:t>[Insert/Header &amp; Footer]</a:t>
            </a:r>
          </a:p>
        </p:txBody>
      </p:sp>
    </p:spTree>
    <p:extLst>
      <p:ext uri="{BB962C8B-B14F-4D97-AF65-F5344CB8AC3E}">
        <p14:creationId xmlns:p14="http://schemas.microsoft.com/office/powerpoint/2010/main" val="163601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BCBD-AF62-1A67-D270-3D81F06C4D01}"/>
              </a:ext>
            </a:extLst>
          </p:cNvPr>
          <p:cNvSpPr>
            <a:spLocks noGrp="1"/>
          </p:cNvSpPr>
          <p:nvPr>
            <p:ph type="title"/>
          </p:nvPr>
        </p:nvSpPr>
        <p:spPr/>
        <p:txBody>
          <a:bodyPr/>
          <a:lstStyle/>
          <a:p>
            <a:r>
              <a:rPr lang="en-US" dirty="0"/>
              <a:t>Environmental Monitoring and Certifications</a:t>
            </a:r>
          </a:p>
        </p:txBody>
      </p:sp>
      <p:sp>
        <p:nvSpPr>
          <p:cNvPr id="3" name="Content Placeholder 2">
            <a:extLst>
              <a:ext uri="{FF2B5EF4-FFF2-40B4-BE49-F238E27FC236}">
                <a16:creationId xmlns:a16="http://schemas.microsoft.com/office/drawing/2014/main" id="{F4A87643-3D7C-043B-DA9A-1FB22FB17DD8}"/>
              </a:ext>
            </a:extLst>
          </p:cNvPr>
          <p:cNvSpPr>
            <a:spLocks noGrp="1"/>
          </p:cNvSpPr>
          <p:nvPr>
            <p:ph idx="1"/>
          </p:nvPr>
        </p:nvSpPr>
        <p:spPr/>
        <p:txBody>
          <a:bodyPr/>
          <a:lstStyle/>
          <a:p>
            <a:pPr marL="457200" indent="-4572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is doing the environmental monitoring? Is it done in-house or by the certifier?</a:t>
            </a:r>
          </a:p>
          <a:p>
            <a:pPr marL="457200" indent="-4572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Does the facility have a specific plan concerning pharmacy operations? Does staff work with the certifiers to create monitoring plans</a:t>
            </a:r>
          </a:p>
          <a:p>
            <a:pPr marL="457200" indent="-4572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Does the facility understand what the certification report means?  </a:t>
            </a:r>
          </a:p>
          <a:p>
            <a:pPr marL="457200" indent="-4572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 they look at the data provided by the certifier to understand how the room is operating?  </a:t>
            </a:r>
          </a:p>
          <a:p>
            <a:endParaRPr lang="en-US" dirty="0"/>
          </a:p>
        </p:txBody>
      </p:sp>
      <p:sp>
        <p:nvSpPr>
          <p:cNvPr id="4" name="Text Placeholder 3">
            <a:extLst>
              <a:ext uri="{FF2B5EF4-FFF2-40B4-BE49-F238E27FC236}">
                <a16:creationId xmlns:a16="http://schemas.microsoft.com/office/drawing/2014/main" id="{44C012CA-B53C-7DF3-1FAB-D836FA231DCA}"/>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46F3D5A3-DB65-BED6-6B40-CBD919F3CF74}"/>
              </a:ext>
            </a:extLst>
          </p:cNvPr>
          <p:cNvSpPr>
            <a:spLocks noGrp="1"/>
          </p:cNvSpPr>
          <p:nvPr>
            <p:ph type="ftr" sz="quarter" idx="12"/>
          </p:nvPr>
        </p:nvSpPr>
        <p:spPr/>
        <p:txBody>
          <a:bodyPr/>
          <a:lstStyle/>
          <a:p>
            <a:r>
              <a:rPr lang="en-GB"/>
              <a:t>[Insert/Header &amp; Footer]</a:t>
            </a:r>
          </a:p>
        </p:txBody>
      </p:sp>
      <p:pic>
        <p:nvPicPr>
          <p:cNvPr id="7" name="Picture 9" descr="A picture containing text, indoor, device&#10;&#10;Description automatically generated">
            <a:extLst>
              <a:ext uri="{FF2B5EF4-FFF2-40B4-BE49-F238E27FC236}">
                <a16:creationId xmlns:a16="http://schemas.microsoft.com/office/drawing/2014/main" id="{EBCE1C12-DADB-FF92-793C-74E8D17A0C63}"/>
              </a:ext>
            </a:extLst>
          </p:cNvPr>
          <p:cNvPicPr>
            <a:picLocks noGrp="1" noChangeAspect="1"/>
          </p:cNvPicPr>
          <p:nvPr>
            <p:ph idx="11"/>
          </p:nvPr>
        </p:nvPicPr>
        <p:blipFill rotWithShape="1">
          <a:blip r:embed="rId2"/>
          <a:srcRect r="674" b="3"/>
          <a:stretch/>
        </p:blipFill>
        <p:spPr>
          <a:xfrm rot="5400000">
            <a:off x="5858039" y="2486942"/>
            <a:ext cx="3529013" cy="2664640"/>
          </a:xfrm>
          <a:prstGeom prst="rect">
            <a:avLst/>
          </a:prstGeom>
        </p:spPr>
      </p:pic>
      <p:pic>
        <p:nvPicPr>
          <p:cNvPr id="9" name="Picture 8" descr="A picture containing text, wall, indoor, device&#10;&#10;Description automatically generated">
            <a:extLst>
              <a:ext uri="{FF2B5EF4-FFF2-40B4-BE49-F238E27FC236}">
                <a16:creationId xmlns:a16="http://schemas.microsoft.com/office/drawing/2014/main" id="{12F9C552-53D0-8E09-E465-41BEA84D845D}"/>
              </a:ext>
            </a:extLst>
          </p:cNvPr>
          <p:cNvPicPr>
            <a:picLocks noChangeAspect="1"/>
          </p:cNvPicPr>
          <p:nvPr/>
        </p:nvPicPr>
        <p:blipFill rotWithShape="1">
          <a:blip r:embed="rId3"/>
          <a:srcRect r="674" b="3"/>
          <a:stretch/>
        </p:blipFill>
        <p:spPr>
          <a:xfrm rot="5400000">
            <a:off x="8618394" y="2581612"/>
            <a:ext cx="3453268" cy="2449441"/>
          </a:xfrm>
          <a:prstGeom prst="rect">
            <a:avLst/>
          </a:prstGeom>
        </p:spPr>
      </p:pic>
    </p:spTree>
    <p:extLst>
      <p:ext uri="{BB962C8B-B14F-4D97-AF65-F5344CB8AC3E}">
        <p14:creationId xmlns:p14="http://schemas.microsoft.com/office/powerpoint/2010/main" val="4228263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613B-2094-EFB9-8D96-AFEB3634E632}"/>
              </a:ext>
            </a:extLst>
          </p:cNvPr>
          <p:cNvSpPr>
            <a:spLocks noGrp="1"/>
          </p:cNvSpPr>
          <p:nvPr>
            <p:ph type="title"/>
          </p:nvPr>
        </p:nvSpPr>
        <p:spPr>
          <a:xfrm>
            <a:off x="720720" y="277745"/>
            <a:ext cx="10752480" cy="1107996"/>
          </a:xfrm>
        </p:spPr>
        <p:txBody>
          <a:bodyPr/>
          <a:lstStyle/>
          <a:p>
            <a:r>
              <a:rPr lang="en-US" dirty="0"/>
              <a:t>Partnerships with other Regulatory Agencies to promote Patient Safety</a:t>
            </a:r>
          </a:p>
        </p:txBody>
      </p:sp>
      <p:sp>
        <p:nvSpPr>
          <p:cNvPr id="3" name="Content Placeholder 2">
            <a:extLst>
              <a:ext uri="{FF2B5EF4-FFF2-40B4-BE49-F238E27FC236}">
                <a16:creationId xmlns:a16="http://schemas.microsoft.com/office/drawing/2014/main" id="{11D8AE80-A95F-E1C3-C94B-603BD6A4878E}"/>
              </a:ext>
            </a:extLst>
          </p:cNvPr>
          <p:cNvSpPr>
            <a:spLocks noGrp="1"/>
          </p:cNvSpPr>
          <p:nvPr>
            <p:ph idx="1"/>
          </p:nvPr>
        </p:nvSpPr>
        <p:spPr/>
        <p:txBody>
          <a:bodyPr/>
          <a:lstStyle/>
          <a:p>
            <a:pPr algn="l"/>
            <a:r>
              <a:rPr lang="en-US" sz="2800" dirty="0">
                <a:effectLst/>
                <a:latin typeface="Calibri" panose="020F0502020204030204" pitchFamily="34" charset="0"/>
                <a:ea typeface="Calibri" panose="020F0502020204030204" pitchFamily="34" charset="0"/>
                <a:cs typeface="Times New Roman" panose="02020603050405020304" pitchFamily="18" charset="0"/>
              </a:rPr>
              <a:t>Collaboration with FDA</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Invitations to FDA inspections of compounding facilities.</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 Contact with FDA with any major compounding issues especially when large-scale recalls are involved.  </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Constant communication between FDA concerning compounding quality.</a:t>
            </a:r>
          </a:p>
          <a:p>
            <a:endParaRPr lang="en-US" dirty="0"/>
          </a:p>
        </p:txBody>
      </p:sp>
      <p:sp>
        <p:nvSpPr>
          <p:cNvPr id="4" name="Text Placeholder 3">
            <a:extLst>
              <a:ext uri="{FF2B5EF4-FFF2-40B4-BE49-F238E27FC236}">
                <a16:creationId xmlns:a16="http://schemas.microsoft.com/office/drawing/2014/main" id="{0F2323D8-5930-17A6-2B08-891E3E925146}"/>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790CB8DC-FEC1-4C78-2523-12052FF27C84}"/>
              </a:ext>
            </a:extLst>
          </p:cNvPr>
          <p:cNvSpPr>
            <a:spLocks noGrp="1"/>
          </p:cNvSpPr>
          <p:nvPr>
            <p:ph idx="11"/>
          </p:nvPr>
        </p:nvSpPr>
        <p:spPr/>
        <p:txBody>
          <a:bodyPr/>
          <a:lstStyle/>
          <a:p>
            <a:pPr algn="l"/>
            <a:r>
              <a:rPr lang="en-US" sz="2800" dirty="0">
                <a:latin typeface="Calibri" panose="020F0502020204030204" pitchFamily="34" charset="0"/>
                <a:ea typeface="Calibri" panose="020F0502020204030204" pitchFamily="34" charset="0"/>
                <a:cs typeface="Times New Roman" panose="02020603050405020304" pitchFamily="18" charset="0"/>
              </a:rPr>
              <a:t>Partnerships with other state boards of pharmacies.</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Emerging trends: Compounding of peptides, biologics, etc.</a:t>
            </a:r>
          </a:p>
          <a:p>
            <a:pPr lvl="1"/>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02BB237C-E429-32AD-3D5A-1BEA124E9688}"/>
              </a:ext>
            </a:extLst>
          </p:cNvPr>
          <p:cNvSpPr>
            <a:spLocks noGrp="1"/>
          </p:cNvSpPr>
          <p:nvPr>
            <p:ph type="ftr" sz="quarter" idx="12"/>
          </p:nvPr>
        </p:nvSpPr>
        <p:spPr/>
        <p:txBody>
          <a:bodyPr/>
          <a:lstStyle/>
          <a:p>
            <a:r>
              <a:rPr lang="en-GB"/>
              <a:t>[Insert/Header &amp; Footer]</a:t>
            </a:r>
          </a:p>
        </p:txBody>
      </p:sp>
    </p:spTree>
    <p:extLst>
      <p:ext uri="{BB962C8B-B14F-4D97-AF65-F5344CB8AC3E}">
        <p14:creationId xmlns:p14="http://schemas.microsoft.com/office/powerpoint/2010/main" val="345194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662B1E-50F4-01A2-1FDE-FEA3A60861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876" b="9876"/>
          <a:stretch/>
        </p:blipFill>
        <p:spPr>
          <a:xfrm>
            <a:off x="359400" y="360000"/>
            <a:ext cx="11473200" cy="6138000"/>
          </a:xfrm>
        </p:spPr>
      </p:pic>
    </p:spTree>
    <p:extLst>
      <p:ext uri="{BB962C8B-B14F-4D97-AF65-F5344CB8AC3E}">
        <p14:creationId xmlns:p14="http://schemas.microsoft.com/office/powerpoint/2010/main" val="3055376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67FA6-3326-2664-70FD-DC107433B402}"/>
              </a:ext>
            </a:extLst>
          </p:cNvPr>
          <p:cNvSpPr>
            <a:spLocks noGrp="1"/>
          </p:cNvSpPr>
          <p:nvPr>
            <p:ph type="ctrTitle"/>
          </p:nvPr>
        </p:nvSpPr>
        <p:spPr/>
        <p:txBody>
          <a:bodyPr/>
          <a:lstStyle/>
          <a:p>
            <a:r>
              <a:rPr lang="en-GB"/>
              <a:t>End slide</a:t>
            </a:r>
          </a:p>
        </p:txBody>
      </p:sp>
      <p:sp>
        <p:nvSpPr>
          <p:cNvPr id="13" name="Text Placeholder 12">
            <a:extLst>
              <a:ext uri="{FF2B5EF4-FFF2-40B4-BE49-F238E27FC236}">
                <a16:creationId xmlns:a16="http://schemas.microsoft.com/office/drawing/2014/main" id="{CFBB0839-8E64-6F4F-3E03-3BCF6C1A4EE1}"/>
              </a:ext>
            </a:extLst>
          </p:cNvPr>
          <p:cNvSpPr>
            <a:spLocks noGrp="1"/>
          </p:cNvSpPr>
          <p:nvPr>
            <p:ph type="body" sz="quarter" idx="13"/>
          </p:nvPr>
        </p:nvSpPr>
        <p:spPr/>
        <p:txBody>
          <a:bodyPr/>
          <a:lstStyle/>
          <a:p>
            <a:r>
              <a:rPr lang="en-GB"/>
              <a:t>Lorem ipsum non pra nonse volupta. Poriassit, eicium se con perror maiorum fugit, et dolore non rendist ea si il ma ad eum es debite volorent inti volecumet volupis dolor accum.</a:t>
            </a:r>
          </a:p>
        </p:txBody>
      </p:sp>
      <p:pic>
        <p:nvPicPr>
          <p:cNvPr id="19" name="Picture Placeholder 18">
            <a:extLst>
              <a:ext uri="{FF2B5EF4-FFF2-40B4-BE49-F238E27FC236}">
                <a16:creationId xmlns:a16="http://schemas.microsoft.com/office/drawing/2014/main" id="{D5CFCC6F-6EC5-B32B-D4AB-09C1508BD91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827" r="25827"/>
          <a:stretch/>
        </p:blipFill>
        <p:spPr>
          <a:xfrm>
            <a:off x="7210425" y="0"/>
            <a:ext cx="4981575" cy="6867237"/>
          </a:xfrm>
        </p:spPr>
      </p:pic>
    </p:spTree>
    <p:extLst>
      <p:ext uri="{BB962C8B-B14F-4D97-AF65-F5344CB8AC3E}">
        <p14:creationId xmlns:p14="http://schemas.microsoft.com/office/powerpoint/2010/main" val="108308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5EA72-492B-EB5F-F496-DA09620C8EA0}"/>
              </a:ext>
            </a:extLst>
          </p:cNvPr>
          <p:cNvSpPr>
            <a:spLocks noGrp="1"/>
          </p:cNvSpPr>
          <p:nvPr>
            <p:ph type="title"/>
          </p:nvPr>
        </p:nvSpPr>
        <p:spPr>
          <a:xfrm>
            <a:off x="6222600" y="831743"/>
            <a:ext cx="5266081" cy="553998"/>
          </a:xfrm>
        </p:spPr>
        <p:txBody>
          <a:bodyPr/>
          <a:lstStyle/>
          <a:p>
            <a:r>
              <a:rPr lang="en-GB" dirty="0"/>
              <a:t>Objectives</a:t>
            </a:r>
          </a:p>
        </p:txBody>
      </p:sp>
      <p:sp>
        <p:nvSpPr>
          <p:cNvPr id="5" name="Text Placeholder 4">
            <a:extLst>
              <a:ext uri="{FF2B5EF4-FFF2-40B4-BE49-F238E27FC236}">
                <a16:creationId xmlns:a16="http://schemas.microsoft.com/office/drawing/2014/main" id="{E39A3CB2-C3CC-956D-0C84-5FC2749BA196}"/>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ED074BB4-AFE9-9C25-828F-22F6C896EF30}"/>
              </a:ext>
            </a:extLst>
          </p:cNvPr>
          <p:cNvSpPr>
            <a:spLocks noGrp="1"/>
          </p:cNvSpPr>
          <p:nvPr>
            <p:ph idx="11"/>
          </p:nvPr>
        </p:nvSpPr>
        <p:spPr/>
        <p:txBody>
          <a:bodyPr/>
          <a:lstStyle/>
          <a:p>
            <a:pPr marL="342900" marR="0" lvl="0" indent="-342900" algn="l">
              <a:lnSpc>
                <a:spcPct val="90000"/>
              </a:lnSpc>
              <a:spcBef>
                <a:spcPts val="0"/>
              </a:spcBef>
              <a:spcAft>
                <a:spcPts val="600"/>
              </a:spcAft>
              <a:buFont typeface="Symbol" panose="05050102010706020507" pitchFamily="18" charset="2"/>
              <a:buChar char=""/>
            </a:pPr>
            <a:r>
              <a:rPr lang="en-US" sz="2000" dirty="0"/>
              <a:t>Discuss the Importance of Enforcing USP Sterile Compounding Standards</a:t>
            </a:r>
          </a:p>
          <a:p>
            <a:pPr marL="342900" marR="0" lvl="0" indent="-342900" algn="l">
              <a:lnSpc>
                <a:spcPct val="90000"/>
              </a:lnSpc>
              <a:spcBef>
                <a:spcPts val="0"/>
              </a:spcBef>
              <a:spcAft>
                <a:spcPts val="600"/>
              </a:spcAft>
              <a:buFont typeface="Symbol" panose="05050102010706020507" pitchFamily="18" charset="2"/>
              <a:buChar char=""/>
            </a:pPr>
            <a:r>
              <a:rPr lang="en-US" sz="2000" dirty="0"/>
              <a:t>Discuss most common areas of noncompliance found during sterile compounding inspections.   </a:t>
            </a:r>
          </a:p>
          <a:p>
            <a:pPr marL="342900" marR="0" lvl="0" indent="-342900" algn="l">
              <a:lnSpc>
                <a:spcPct val="90000"/>
              </a:lnSpc>
              <a:spcBef>
                <a:spcPts val="0"/>
              </a:spcBef>
              <a:spcAft>
                <a:spcPts val="600"/>
              </a:spcAft>
              <a:buFont typeface="Symbol" panose="05050102010706020507" pitchFamily="18" charset="2"/>
              <a:buChar char=""/>
            </a:pPr>
            <a:r>
              <a:rPr lang="en-US" sz="2000" dirty="0"/>
              <a:t>Partnering with other regulatory agencies to promote patient safety and to help identify emerging compounding trends.   </a:t>
            </a:r>
          </a:p>
          <a:p>
            <a:pPr marL="342900" marR="0" lvl="0" indent="-342900" algn="l">
              <a:lnSpc>
                <a:spcPct val="90000"/>
              </a:lnSpc>
              <a:spcBef>
                <a:spcPts val="0"/>
              </a:spcBef>
              <a:spcAft>
                <a:spcPts val="600"/>
              </a:spcAft>
              <a:buFont typeface="Symbol" panose="05050102010706020507" pitchFamily="18" charset="2"/>
              <a:buChar char=""/>
            </a:pPr>
            <a:endParaRPr lang="en-US" sz="2000" dirty="0"/>
          </a:p>
          <a:p>
            <a:pPr lvl="2"/>
            <a:endParaRPr lang="en-GB" dirty="0"/>
          </a:p>
        </p:txBody>
      </p:sp>
      <p:pic>
        <p:nvPicPr>
          <p:cNvPr id="7" name="Picture Placeholder 6">
            <a:extLst>
              <a:ext uri="{FF2B5EF4-FFF2-40B4-BE49-F238E27FC236}">
                <a16:creationId xmlns:a16="http://schemas.microsoft.com/office/drawing/2014/main" id="{1DD8CEC7-B326-BA0F-CB20-BCF636B1AA4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3296" r="23296"/>
          <a:stretch/>
        </p:blipFill>
        <p:spPr>
          <a:xfrm>
            <a:off x="0" y="0"/>
            <a:ext cx="5507276" cy="6872480"/>
          </a:xfrm>
        </p:spPr>
      </p:pic>
      <p:sp>
        <p:nvSpPr>
          <p:cNvPr id="22" name="Footer Placeholder 21">
            <a:extLst>
              <a:ext uri="{FF2B5EF4-FFF2-40B4-BE49-F238E27FC236}">
                <a16:creationId xmlns:a16="http://schemas.microsoft.com/office/drawing/2014/main" id="{AF61BF2F-5EB7-96D0-3347-68A3AA2AEADF}"/>
              </a:ext>
            </a:extLst>
          </p:cNvPr>
          <p:cNvSpPr>
            <a:spLocks noGrp="1"/>
          </p:cNvSpPr>
          <p:nvPr>
            <p:ph type="ftr" sz="quarter" idx="13"/>
          </p:nvPr>
        </p:nvSpPr>
        <p:spPr/>
        <p:txBody>
          <a:bodyPr/>
          <a:lstStyle/>
          <a:p>
            <a:r>
              <a:rPr lang="en-GB"/>
              <a:t>[Insert/Header &amp; Footer]</a:t>
            </a:r>
          </a:p>
        </p:txBody>
      </p:sp>
    </p:spTree>
    <p:extLst>
      <p:ext uri="{BB962C8B-B14F-4D97-AF65-F5344CB8AC3E}">
        <p14:creationId xmlns:p14="http://schemas.microsoft.com/office/powerpoint/2010/main" val="76537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6D6A3A-B694-90CC-B6BA-237908CDA8D3}"/>
              </a:ext>
            </a:extLst>
          </p:cNvPr>
          <p:cNvSpPr>
            <a:spLocks noGrp="1"/>
          </p:cNvSpPr>
          <p:nvPr>
            <p:ph type="ftr" sz="quarter" idx="12"/>
          </p:nvPr>
        </p:nvSpPr>
        <p:spPr/>
        <p:txBody>
          <a:bodyPr/>
          <a:lstStyle/>
          <a:p>
            <a:r>
              <a:rPr lang="en-GB"/>
              <a:t>[Insert/Header &amp; Footer]</a:t>
            </a:r>
          </a:p>
        </p:txBody>
      </p:sp>
      <p:sp>
        <p:nvSpPr>
          <p:cNvPr id="2" name="Title 1">
            <a:extLst>
              <a:ext uri="{FF2B5EF4-FFF2-40B4-BE49-F238E27FC236}">
                <a16:creationId xmlns:a16="http://schemas.microsoft.com/office/drawing/2014/main" id="{B9F99DBD-6126-2BDF-266F-16F3D96378F1}"/>
              </a:ext>
            </a:extLst>
          </p:cNvPr>
          <p:cNvSpPr>
            <a:spLocks noGrp="1"/>
          </p:cNvSpPr>
          <p:nvPr>
            <p:ph type="title"/>
          </p:nvPr>
        </p:nvSpPr>
        <p:spPr>
          <a:xfrm>
            <a:off x="720720" y="831743"/>
            <a:ext cx="10752480" cy="553998"/>
          </a:xfrm>
        </p:spPr>
        <p:txBody>
          <a:bodyPr/>
          <a:lstStyle/>
          <a:p>
            <a:r>
              <a:rPr lang="en-US" dirty="0"/>
              <a:t>Importance of Enforcing USP Sterile Compounding.</a:t>
            </a:r>
          </a:p>
        </p:txBody>
      </p:sp>
      <p:sp>
        <p:nvSpPr>
          <p:cNvPr id="3" name="Content Placeholder 2">
            <a:extLst>
              <a:ext uri="{FF2B5EF4-FFF2-40B4-BE49-F238E27FC236}">
                <a16:creationId xmlns:a16="http://schemas.microsoft.com/office/drawing/2014/main" id="{4916827A-DEA4-8783-2D94-B592F108F46C}"/>
              </a:ext>
            </a:extLst>
          </p:cNvPr>
          <p:cNvSpPr>
            <a:spLocks noGrp="1"/>
          </p:cNvSpPr>
          <p:nvPr>
            <p:ph idx="1"/>
          </p:nvPr>
        </p:nvSpPr>
        <p:spPr/>
        <p:txBody>
          <a:bodyPr/>
          <a:lstStyle/>
          <a:p>
            <a:pPr marL="457200" indent="-457200" algn="l">
              <a:buFont typeface="Arial" panose="020B0604020202020204" pitchFamily="34" charset="0"/>
              <a:buChar char="•"/>
            </a:pPr>
            <a:r>
              <a:rPr lang="en-US" dirty="0"/>
              <a:t>The primary consideration when enforcing USP Standards is always </a:t>
            </a:r>
            <a:r>
              <a:rPr lang="en-US" b="1" dirty="0"/>
              <a:t>PATIENT SAFETY.  </a:t>
            </a:r>
          </a:p>
          <a:p>
            <a:pPr marL="457200" indent="-457200" algn="l">
              <a:buFont typeface="Arial" panose="020B0604020202020204" pitchFamily="34" charset="0"/>
              <a:buChar char="•"/>
            </a:pPr>
            <a:r>
              <a:rPr lang="en-US" dirty="0"/>
              <a:t>Education is key to working with pharmacies to get them into compliance.  </a:t>
            </a:r>
          </a:p>
          <a:p>
            <a:pPr marL="457200" indent="-457200" algn="l">
              <a:buFont typeface="Arial" panose="020B0604020202020204" pitchFamily="34" charset="0"/>
              <a:buChar char="•"/>
            </a:pPr>
            <a:r>
              <a:rPr lang="en-US" dirty="0"/>
              <a:t>Standards like USP&lt;797&gt; and &lt;795&gt; set the baseline for compounding practices to ensure the product is compounded accurately and is safe for the patients.  </a:t>
            </a:r>
          </a:p>
          <a:p>
            <a:endParaRPr lang="en-US" dirty="0"/>
          </a:p>
        </p:txBody>
      </p:sp>
      <p:sp>
        <p:nvSpPr>
          <p:cNvPr id="4" name="Text Placeholder 3">
            <a:extLst>
              <a:ext uri="{FF2B5EF4-FFF2-40B4-BE49-F238E27FC236}">
                <a16:creationId xmlns:a16="http://schemas.microsoft.com/office/drawing/2014/main" id="{22AEC2B5-5D4F-6674-6A4E-2FA017208AAD}"/>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6E1FA8D8-A171-DB38-0727-35284DE4DFAB}"/>
              </a:ext>
            </a:extLst>
          </p:cNvPr>
          <p:cNvSpPr>
            <a:spLocks noGrp="1"/>
          </p:cNvSpPr>
          <p:nvPr>
            <p:ph idx="11"/>
          </p:nvPr>
        </p:nvSpPr>
        <p:spPr/>
        <p:txBody>
          <a:bodyPr/>
          <a:lstStyle/>
          <a:p>
            <a:pPr marL="457200" indent="-457200" algn="l">
              <a:buFont typeface="Arial" panose="020B0604020202020204" pitchFamily="34" charset="0"/>
              <a:buChar char="•"/>
            </a:pPr>
            <a:r>
              <a:rPr lang="en-US" dirty="0"/>
              <a:t>Understanding the intention and relevance behind the standards that are put in place.</a:t>
            </a:r>
          </a:p>
          <a:p>
            <a:pPr marL="685800" lvl="1" indent="-457200"/>
            <a:r>
              <a:rPr lang="en-US" dirty="0"/>
              <a:t>Instead of saying to staff “This is required per USP, BOP, and FDA” try understanding and explaining the “WHY” behind the standard. </a:t>
            </a:r>
          </a:p>
          <a:p>
            <a:pPr marL="685800" lvl="1" indent="-457200"/>
            <a:r>
              <a:rPr lang="en-US" dirty="0"/>
              <a:t>If Staff are passionate about what they are doing the outcomes are better.  </a:t>
            </a:r>
          </a:p>
          <a:p>
            <a:pPr lvl="1" indent="0">
              <a:buNone/>
            </a:pPr>
            <a:endParaRPr lang="en-US" dirty="0"/>
          </a:p>
          <a:p>
            <a:pPr marL="685800" lvl="1" indent="-457200"/>
            <a:endParaRPr lang="en-US" dirty="0"/>
          </a:p>
          <a:p>
            <a:pPr marL="685800" lvl="1" indent="-457200"/>
            <a:endParaRPr lang="en-US" dirty="0"/>
          </a:p>
          <a:p>
            <a:endParaRPr lang="en-US" dirty="0"/>
          </a:p>
        </p:txBody>
      </p:sp>
    </p:spTree>
    <p:extLst>
      <p:ext uri="{BB962C8B-B14F-4D97-AF65-F5344CB8AC3E}">
        <p14:creationId xmlns:p14="http://schemas.microsoft.com/office/powerpoint/2010/main" val="3515069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379D27-5DDC-4C69-362E-5F15B252747D}"/>
              </a:ext>
            </a:extLst>
          </p:cNvPr>
          <p:cNvSpPr>
            <a:spLocks noGrp="1"/>
          </p:cNvSpPr>
          <p:nvPr>
            <p:ph type="title"/>
          </p:nvPr>
        </p:nvSpPr>
        <p:spPr/>
        <p:txBody>
          <a:bodyPr/>
          <a:lstStyle/>
          <a:p>
            <a:r>
              <a:rPr lang="en-GB" dirty="0"/>
              <a:t>What an Inspection looks like</a:t>
            </a:r>
          </a:p>
        </p:txBody>
      </p:sp>
    </p:spTree>
    <p:extLst>
      <p:ext uri="{BB962C8B-B14F-4D97-AF65-F5344CB8AC3E}">
        <p14:creationId xmlns:p14="http://schemas.microsoft.com/office/powerpoint/2010/main" val="2176202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859A-6BED-F1FE-C048-2A984CC05C8F}"/>
              </a:ext>
            </a:extLst>
          </p:cNvPr>
          <p:cNvSpPr>
            <a:spLocks noGrp="1"/>
          </p:cNvSpPr>
          <p:nvPr>
            <p:ph type="title"/>
          </p:nvPr>
        </p:nvSpPr>
        <p:spPr/>
        <p:txBody>
          <a:bodyPr/>
          <a:lstStyle/>
          <a:p>
            <a:r>
              <a:rPr kumimoji="0" lang="en-US" sz="3600" b="0" i="0" u="none" strike="noStrike" kern="1200" cap="none" spc="0" normalizeH="0" baseline="0" noProof="0" dirty="0">
                <a:ln>
                  <a:noFill/>
                </a:ln>
                <a:solidFill>
                  <a:prstClr val="black"/>
                </a:solidFill>
                <a:effectLst/>
                <a:uLnTx/>
                <a:uFillTx/>
                <a:latin typeface="Arial"/>
                <a:ea typeface="+mj-ea"/>
                <a:cs typeface="+mj-cs"/>
              </a:rPr>
              <a:t>What is Reviewed during an Inspection</a:t>
            </a:r>
            <a:endParaRPr lang="en-US" dirty="0"/>
          </a:p>
        </p:txBody>
      </p:sp>
      <p:graphicFrame>
        <p:nvGraphicFramePr>
          <p:cNvPr id="8" name="Content Placeholder 2">
            <a:extLst>
              <a:ext uri="{FF2B5EF4-FFF2-40B4-BE49-F238E27FC236}">
                <a16:creationId xmlns:a16="http://schemas.microsoft.com/office/drawing/2014/main" id="{E70FD5AA-4B3A-3AE1-2C94-89C10F17BB09}"/>
              </a:ext>
            </a:extLst>
          </p:cNvPr>
          <p:cNvGraphicFramePr>
            <a:graphicFrameLocks noGrp="1"/>
          </p:cNvGraphicFramePr>
          <p:nvPr>
            <p:ph idx="1"/>
            <p:extLst>
              <p:ext uri="{D42A27DB-BD31-4B8C-83A1-F6EECF244321}">
                <p14:modId xmlns:p14="http://schemas.microsoft.com/office/powerpoint/2010/main" val="2197953062"/>
              </p:ext>
            </p:extLst>
          </p:nvPr>
        </p:nvGraphicFramePr>
        <p:xfrm>
          <a:off x="720719" y="2079699"/>
          <a:ext cx="5264155" cy="3529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B6DB1062-07EB-3B62-0E03-15D07251AFB3}"/>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11077898-E08A-63A5-06B3-55DF99ACFC34}"/>
              </a:ext>
            </a:extLst>
          </p:cNvPr>
          <p:cNvSpPr>
            <a:spLocks noGrp="1"/>
          </p:cNvSpPr>
          <p:nvPr>
            <p:ph type="ftr" sz="quarter" idx="12"/>
          </p:nvPr>
        </p:nvSpPr>
        <p:spPr/>
        <p:txBody>
          <a:bodyPr/>
          <a:lstStyle/>
          <a:p>
            <a:r>
              <a:rPr lang="en-GB"/>
              <a:t>[Insert/Header &amp; Footer]</a:t>
            </a:r>
          </a:p>
        </p:txBody>
      </p:sp>
      <p:pic>
        <p:nvPicPr>
          <p:cNvPr id="7" name="Picture Placeholder 6">
            <a:extLst>
              <a:ext uri="{FF2B5EF4-FFF2-40B4-BE49-F238E27FC236}">
                <a16:creationId xmlns:a16="http://schemas.microsoft.com/office/drawing/2014/main" id="{E82541CA-4E4E-EDC8-7E81-1CC9F973C856}"/>
              </a:ext>
            </a:extLst>
          </p:cNvPr>
          <p:cNvPicPr>
            <a:picLocks noGrp="1" noChangeAspect="1"/>
          </p:cNvPicPr>
          <p:nvPr>
            <p:ph idx="11"/>
          </p:nvPr>
        </p:nvPicPr>
        <p:blipFill>
          <a:blip r:embed="rId7">
            <a:extLst>
              <a:ext uri="{28A0092B-C50C-407E-A947-70E740481C1C}">
                <a14:useLocalDpi xmlns:a14="http://schemas.microsoft.com/office/drawing/2010/main" val="0"/>
              </a:ext>
            </a:extLst>
          </a:blip>
          <a:srcRect l="23296" r="23296"/>
          <a:stretch/>
        </p:blipFill>
        <p:spPr>
          <a:xfrm>
            <a:off x="7387099" y="1815722"/>
            <a:ext cx="3251267" cy="4057201"/>
          </a:xfrm>
        </p:spPr>
      </p:pic>
    </p:spTree>
    <p:extLst>
      <p:ext uri="{BB962C8B-B14F-4D97-AF65-F5344CB8AC3E}">
        <p14:creationId xmlns:p14="http://schemas.microsoft.com/office/powerpoint/2010/main" val="5198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FFED-68CF-D0A8-3E09-F1E11D1361CA}"/>
              </a:ext>
            </a:extLst>
          </p:cNvPr>
          <p:cNvSpPr>
            <a:spLocks noGrp="1"/>
          </p:cNvSpPr>
          <p:nvPr>
            <p:ph type="title"/>
          </p:nvPr>
        </p:nvSpPr>
        <p:spPr>
          <a:xfrm>
            <a:off x="720720" y="277745"/>
            <a:ext cx="10752480" cy="1107996"/>
          </a:xfrm>
        </p:spPr>
        <p:txBody>
          <a:bodyPr/>
          <a:lstStyle/>
          <a:p>
            <a:r>
              <a:rPr lang="en-US" dirty="0"/>
              <a:t>Facility Maintenance and Cleanliness Non-Compliance</a:t>
            </a:r>
          </a:p>
        </p:txBody>
      </p:sp>
      <p:sp>
        <p:nvSpPr>
          <p:cNvPr id="3" name="Content Placeholder 2">
            <a:extLst>
              <a:ext uri="{FF2B5EF4-FFF2-40B4-BE49-F238E27FC236}">
                <a16:creationId xmlns:a16="http://schemas.microsoft.com/office/drawing/2014/main" id="{B9048516-468F-5E05-4C36-37077F9C8137}"/>
              </a:ext>
            </a:extLst>
          </p:cNvPr>
          <p:cNvSpPr>
            <a:spLocks noGrp="1"/>
          </p:cNvSpPr>
          <p:nvPr>
            <p:ph idx="1"/>
          </p:nvPr>
        </p:nvSpPr>
        <p:spPr/>
        <p:txBody>
          <a:bodyPr/>
          <a:lstStyle/>
          <a:p>
            <a:pPr marL="457200" indent="-457200" algn="l">
              <a:buFont typeface="Arial" panose="020B0604020202020204" pitchFamily="34" charset="0"/>
              <a:buChar char="•"/>
            </a:pPr>
            <a:r>
              <a:rPr lang="en-US" dirty="0"/>
              <a:t>Stained HEPA Filters. </a:t>
            </a:r>
          </a:p>
          <a:p>
            <a:pPr marL="457200" indent="-457200" algn="l">
              <a:buFont typeface="Arial" panose="020B0604020202020204" pitchFamily="34" charset="0"/>
              <a:buChar char="•"/>
            </a:pPr>
            <a:r>
              <a:rPr lang="en-US" dirty="0"/>
              <a:t>Diffusion grates in PEC not cleaned properly.</a:t>
            </a:r>
          </a:p>
          <a:p>
            <a:pPr marL="457200" indent="-457200" algn="l">
              <a:buFont typeface="Arial" panose="020B0604020202020204" pitchFamily="34" charset="0"/>
              <a:buChar char="•"/>
            </a:pPr>
            <a:r>
              <a:rPr lang="en-US" dirty="0"/>
              <a:t>Rust found on work surfaces in PEC and cleanroom.</a:t>
            </a:r>
          </a:p>
          <a:p>
            <a:pPr marL="457200" indent="-457200" algn="l">
              <a:buFont typeface="Arial" panose="020B0604020202020204" pitchFamily="34" charset="0"/>
              <a:buChar char="•"/>
            </a:pPr>
            <a:r>
              <a:rPr lang="en-US" dirty="0"/>
              <a:t>Walls are not made of proper materials or coated with epoxy paint.  </a:t>
            </a:r>
          </a:p>
          <a:p>
            <a:endParaRPr lang="en-US" dirty="0"/>
          </a:p>
        </p:txBody>
      </p:sp>
      <p:sp>
        <p:nvSpPr>
          <p:cNvPr id="4" name="Text Placeholder 3">
            <a:extLst>
              <a:ext uri="{FF2B5EF4-FFF2-40B4-BE49-F238E27FC236}">
                <a16:creationId xmlns:a16="http://schemas.microsoft.com/office/drawing/2014/main" id="{8A747404-2FC9-9F61-AC7D-670F14E39137}"/>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6C245881-ECF7-E056-25B0-8DC5DB8DDD39}"/>
              </a:ext>
            </a:extLst>
          </p:cNvPr>
          <p:cNvSpPr>
            <a:spLocks noGrp="1"/>
          </p:cNvSpPr>
          <p:nvPr>
            <p:ph idx="11"/>
          </p:nvPr>
        </p:nvSpPr>
        <p:spPr/>
        <p:txBody>
          <a:bodyPr/>
          <a:lstStyle/>
          <a:p>
            <a:pPr marL="457200" indent="-457200" algn="l">
              <a:buFont typeface="Arial" panose="020B0604020202020204" pitchFamily="34" charset="0"/>
              <a:buChar char="•"/>
            </a:pPr>
            <a:r>
              <a:rPr lang="en-US" dirty="0"/>
              <a:t>Dry wall exposed.</a:t>
            </a:r>
          </a:p>
          <a:p>
            <a:pPr marL="457200" indent="-457200" algn="l">
              <a:buFont typeface="Arial" panose="020B0604020202020204" pitchFamily="34" charset="0"/>
              <a:buChar char="•"/>
            </a:pPr>
            <a:r>
              <a:rPr lang="en-US" dirty="0"/>
              <a:t>Floor coving cracked or deteriorating.</a:t>
            </a:r>
          </a:p>
          <a:p>
            <a:pPr marL="457200" indent="-457200" algn="l">
              <a:buFont typeface="Arial" panose="020B0604020202020204" pitchFamily="34" charset="0"/>
              <a:buChar char="•"/>
            </a:pPr>
            <a:r>
              <a:rPr lang="en-US" dirty="0"/>
              <a:t>Cleanroom not properly cleaned.  </a:t>
            </a:r>
          </a:p>
          <a:p>
            <a:pPr marL="457200" indent="-457200" algn="l">
              <a:buFont typeface="Arial" panose="020B0604020202020204" pitchFamily="34" charset="0"/>
              <a:buChar char="•"/>
            </a:pPr>
            <a:r>
              <a:rPr lang="en-US" dirty="0"/>
              <a:t>PEC cluttered and not properly cleaned. </a:t>
            </a:r>
          </a:p>
          <a:p>
            <a:endParaRPr lang="en-US" dirty="0"/>
          </a:p>
        </p:txBody>
      </p:sp>
      <p:sp>
        <p:nvSpPr>
          <p:cNvPr id="6" name="Footer Placeholder 5">
            <a:extLst>
              <a:ext uri="{FF2B5EF4-FFF2-40B4-BE49-F238E27FC236}">
                <a16:creationId xmlns:a16="http://schemas.microsoft.com/office/drawing/2014/main" id="{BCFF1F37-CC54-55F5-0A84-8DCF65E4BA9C}"/>
              </a:ext>
            </a:extLst>
          </p:cNvPr>
          <p:cNvSpPr>
            <a:spLocks noGrp="1"/>
          </p:cNvSpPr>
          <p:nvPr>
            <p:ph type="ftr" sz="quarter" idx="12"/>
          </p:nvPr>
        </p:nvSpPr>
        <p:spPr/>
        <p:txBody>
          <a:bodyPr/>
          <a:lstStyle/>
          <a:p>
            <a:r>
              <a:rPr lang="en-GB"/>
              <a:t>[Insert/Header &amp; Footer]</a:t>
            </a:r>
          </a:p>
        </p:txBody>
      </p:sp>
    </p:spTree>
    <p:extLst>
      <p:ext uri="{BB962C8B-B14F-4D97-AF65-F5344CB8AC3E}">
        <p14:creationId xmlns:p14="http://schemas.microsoft.com/office/powerpoint/2010/main" val="55627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662B1E-50F4-01A2-1FDE-FEA3A60861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876" b="9876"/>
          <a:stretch/>
        </p:blipFill>
        <p:spPr>
          <a:xfrm>
            <a:off x="359400" y="360000"/>
            <a:ext cx="11473200" cy="6138000"/>
          </a:xfrm>
        </p:spPr>
      </p:pic>
    </p:spTree>
    <p:extLst>
      <p:ext uri="{BB962C8B-B14F-4D97-AF65-F5344CB8AC3E}">
        <p14:creationId xmlns:p14="http://schemas.microsoft.com/office/powerpoint/2010/main" val="79820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4CF4-297F-0FE9-92E7-801B6EA8114C}"/>
              </a:ext>
            </a:extLst>
          </p:cNvPr>
          <p:cNvSpPr>
            <a:spLocks noGrp="1"/>
          </p:cNvSpPr>
          <p:nvPr>
            <p:ph type="title"/>
          </p:nvPr>
        </p:nvSpPr>
        <p:spPr/>
        <p:txBody>
          <a:bodyPr/>
          <a:lstStyle/>
          <a:p>
            <a:r>
              <a:rPr lang="en-US" dirty="0"/>
              <a:t>Policy and Procedure Deficiencies </a:t>
            </a:r>
          </a:p>
        </p:txBody>
      </p:sp>
      <p:sp>
        <p:nvSpPr>
          <p:cNvPr id="3" name="Content Placeholder 2">
            <a:extLst>
              <a:ext uri="{FF2B5EF4-FFF2-40B4-BE49-F238E27FC236}">
                <a16:creationId xmlns:a16="http://schemas.microsoft.com/office/drawing/2014/main" id="{FC780C53-BDAA-5356-512D-258C23BB2223}"/>
              </a:ext>
            </a:extLst>
          </p:cNvPr>
          <p:cNvSpPr>
            <a:spLocks noGrp="1"/>
          </p:cNvSpPr>
          <p:nvPr>
            <p:ph idx="1"/>
          </p:nvPr>
        </p:nvSpPr>
        <p:spPr/>
        <p:txBody>
          <a:bodyPr/>
          <a:lstStyle/>
          <a:p>
            <a:pPr marL="800100" marR="0" indent="-457200" algn="l">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Policy and Procedures that are facility-specific.  Including equipment being used during compounding processes.  </a:t>
            </a:r>
          </a:p>
          <a:p>
            <a:pPr marL="800100" marR="0" indent="-457200" algn="l">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Processes observed during and described during the inspection must match written Policies and Procedures.</a:t>
            </a:r>
          </a:p>
          <a:p>
            <a:endParaRPr lang="en-US" dirty="0"/>
          </a:p>
        </p:txBody>
      </p:sp>
      <p:sp>
        <p:nvSpPr>
          <p:cNvPr id="4" name="Text Placeholder 3">
            <a:extLst>
              <a:ext uri="{FF2B5EF4-FFF2-40B4-BE49-F238E27FC236}">
                <a16:creationId xmlns:a16="http://schemas.microsoft.com/office/drawing/2014/main" id="{689EDDF0-3579-85FE-D44C-B48A82146A9C}"/>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A0540BFB-5B95-F98F-CFE7-ABA9DF98FAAB}"/>
              </a:ext>
            </a:extLst>
          </p:cNvPr>
          <p:cNvSpPr>
            <a:spLocks noGrp="1"/>
          </p:cNvSpPr>
          <p:nvPr>
            <p:ph idx="11"/>
          </p:nvPr>
        </p:nvSpPr>
        <p:spPr/>
        <p:txBody>
          <a:bodyPr/>
          <a:lstStyle/>
          <a:p>
            <a:endParaRPr lang="en-US" dirty="0"/>
          </a:p>
        </p:txBody>
      </p:sp>
      <p:sp>
        <p:nvSpPr>
          <p:cNvPr id="6" name="Footer Placeholder 5">
            <a:extLst>
              <a:ext uri="{FF2B5EF4-FFF2-40B4-BE49-F238E27FC236}">
                <a16:creationId xmlns:a16="http://schemas.microsoft.com/office/drawing/2014/main" id="{6AA7874B-9D5D-DD3C-EA76-2C168E814C41}"/>
              </a:ext>
            </a:extLst>
          </p:cNvPr>
          <p:cNvSpPr>
            <a:spLocks noGrp="1"/>
          </p:cNvSpPr>
          <p:nvPr>
            <p:ph type="ftr" sz="quarter" idx="12"/>
          </p:nvPr>
        </p:nvSpPr>
        <p:spPr/>
        <p:txBody>
          <a:bodyPr/>
          <a:lstStyle/>
          <a:p>
            <a:r>
              <a:rPr lang="en-GB"/>
              <a:t>[Insert/Header &amp; Footer]</a:t>
            </a:r>
          </a:p>
        </p:txBody>
      </p:sp>
    </p:spTree>
    <p:extLst>
      <p:ext uri="{BB962C8B-B14F-4D97-AF65-F5344CB8AC3E}">
        <p14:creationId xmlns:p14="http://schemas.microsoft.com/office/powerpoint/2010/main" val="2202152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669D-A8D4-DB49-F879-5AC7C6FF021A}"/>
              </a:ext>
            </a:extLst>
          </p:cNvPr>
          <p:cNvSpPr>
            <a:spLocks noGrp="1"/>
          </p:cNvSpPr>
          <p:nvPr>
            <p:ph type="title"/>
          </p:nvPr>
        </p:nvSpPr>
        <p:spPr/>
        <p:txBody>
          <a:bodyPr/>
          <a:lstStyle/>
          <a:p>
            <a:r>
              <a:rPr lang="en-US" dirty="0"/>
              <a:t>Training noncompliance</a:t>
            </a:r>
          </a:p>
        </p:txBody>
      </p:sp>
      <p:sp>
        <p:nvSpPr>
          <p:cNvPr id="3" name="Content Placeholder 2">
            <a:extLst>
              <a:ext uri="{FF2B5EF4-FFF2-40B4-BE49-F238E27FC236}">
                <a16:creationId xmlns:a16="http://schemas.microsoft.com/office/drawing/2014/main" id="{6D874835-7936-218D-15BB-63A7A244F486}"/>
              </a:ext>
            </a:extLst>
          </p:cNvPr>
          <p:cNvSpPr>
            <a:spLocks noGrp="1"/>
          </p:cNvSpPr>
          <p:nvPr>
            <p:ph idx="1"/>
          </p:nvPr>
        </p:nvSpPr>
        <p:spPr>
          <a:xfrm>
            <a:off x="718440" y="2079699"/>
            <a:ext cx="5264155" cy="3529249"/>
          </a:xfrm>
        </p:spPr>
        <p:txBody>
          <a:bodyPr/>
          <a:lstStyle/>
          <a:p>
            <a:pPr marL="800100" marR="0" indent="-457200" algn="l">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Media fills should be designed around the most challenging CSP procedures.  </a:t>
            </a:r>
          </a:p>
          <a:p>
            <a:pPr marL="1200150" lvl="1" indent="-45720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Media Fill kits don’t always represent the compounding procedures in a pharmacy. </a:t>
            </a:r>
          </a:p>
          <a:p>
            <a:pPr marL="800100" marR="0" indent="-457200" algn="l">
              <a:lnSpc>
                <a:spcPct val="107000"/>
              </a:lnSpc>
              <a:spcBef>
                <a:spcPts val="0"/>
              </a:spcBef>
              <a:spcAft>
                <a:spcPts val="80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taff must be trained on all equipment that is used during the compounding process and that those competencies are signed off on.</a:t>
            </a:r>
          </a:p>
          <a:p>
            <a:pPr marL="800100" lvl="1" indent="-457200">
              <a:buFont typeface="Arial" panose="020B0604020202020204" pitchFamily="34" charset="0"/>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06D443C2-6A5B-D78F-F57C-CF0F37711A18}"/>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592FC2AE-E21A-0D77-1D35-8E6D3E02103C}"/>
              </a:ext>
            </a:extLst>
          </p:cNvPr>
          <p:cNvSpPr>
            <a:spLocks noGrp="1"/>
          </p:cNvSpPr>
          <p:nvPr>
            <p:ph idx="11"/>
          </p:nvPr>
        </p:nvSpPr>
        <p:spPr/>
        <p:txBody>
          <a:bodyPr/>
          <a:lstStyle/>
          <a:p>
            <a:pPr marL="857250" lvl="1" indent="-4572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all appropriate personnel have the correct training that is applicable to the role they play in the compounding process. </a:t>
            </a:r>
          </a:p>
          <a:p>
            <a:pPr marL="857250" lvl="1" indent="-4572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Core skills and competencies are reviewed with staff when they are completed.  </a:t>
            </a:r>
          </a:p>
          <a:p>
            <a:pPr lvl="3"/>
            <a:r>
              <a:rPr lang="en-US" sz="1800" dirty="0">
                <a:effectLst/>
                <a:latin typeface="Calibri" panose="020F0502020204030204" pitchFamily="34" charset="0"/>
                <a:ea typeface="Calibri" panose="020F0502020204030204" pitchFamily="34" charset="0"/>
                <a:cs typeface="Times New Roman" panose="02020603050405020304" pitchFamily="18" charset="0"/>
              </a:rPr>
              <a:t>Even if someone passes, or barely passes.  Make sure to address any deficiencies with the staff member for improvement.  </a:t>
            </a:r>
          </a:p>
          <a:p>
            <a:pPr lvl="3">
              <a:buFont typeface="Arial" panose="020B0604020202020204" pitchFamily="34" charset="0"/>
              <a:buChar char="•"/>
            </a:pPr>
            <a:endParaRPr lang="en-US" dirty="0"/>
          </a:p>
        </p:txBody>
      </p:sp>
      <p:sp>
        <p:nvSpPr>
          <p:cNvPr id="6" name="Footer Placeholder 5">
            <a:extLst>
              <a:ext uri="{FF2B5EF4-FFF2-40B4-BE49-F238E27FC236}">
                <a16:creationId xmlns:a16="http://schemas.microsoft.com/office/drawing/2014/main" id="{CB0BC9CB-529F-F9A5-8B58-E5B67520630B}"/>
              </a:ext>
            </a:extLst>
          </p:cNvPr>
          <p:cNvSpPr>
            <a:spLocks noGrp="1"/>
          </p:cNvSpPr>
          <p:nvPr>
            <p:ph type="ftr" sz="quarter" idx="12"/>
          </p:nvPr>
        </p:nvSpPr>
        <p:spPr/>
        <p:txBody>
          <a:bodyPr/>
          <a:lstStyle/>
          <a:p>
            <a:r>
              <a:rPr lang="en-GB"/>
              <a:t>[Insert/Header &amp; Footer]</a:t>
            </a:r>
          </a:p>
        </p:txBody>
      </p:sp>
    </p:spTree>
    <p:extLst>
      <p:ext uri="{BB962C8B-B14F-4D97-AF65-F5344CB8AC3E}">
        <p14:creationId xmlns:p14="http://schemas.microsoft.com/office/powerpoint/2010/main" val="4157020689"/>
      </p:ext>
    </p:extLst>
  </p:cSld>
  <p:clrMapOvr>
    <a:masterClrMapping/>
  </p:clrMapOvr>
</p:sld>
</file>

<file path=ppt/theme/theme1.xml><?xml version="1.0" encoding="utf-8"?>
<a:theme xmlns:a="http://schemas.openxmlformats.org/drawingml/2006/main" name="Office Theme">
  <a:themeElements>
    <a:clrScheme name="Contec Healthcare">
      <a:dk1>
        <a:sysClr val="windowText" lastClr="000000"/>
      </a:dk1>
      <a:lt1>
        <a:sysClr val="window" lastClr="FFFFFF"/>
      </a:lt1>
      <a:dk2>
        <a:srgbClr val="082951"/>
      </a:dk2>
      <a:lt2>
        <a:srgbClr val="F4F1F2"/>
      </a:lt2>
      <a:accent1>
        <a:srgbClr val="082951"/>
      </a:accent1>
      <a:accent2>
        <a:srgbClr val="0069B4"/>
      </a:accent2>
      <a:accent3>
        <a:srgbClr val="00ADA0"/>
      </a:accent3>
      <a:accent4>
        <a:srgbClr val="F4F1F2"/>
      </a:accent4>
      <a:accent5>
        <a:srgbClr val="333333"/>
      </a:accent5>
      <a:accent6>
        <a:srgbClr val="333333"/>
      </a:accent6>
      <a:hlink>
        <a:srgbClr val="00ADA0"/>
      </a:hlink>
      <a:folHlink>
        <a:srgbClr val="00ADA0"/>
      </a:folHlink>
    </a:clrScheme>
    <a:fontScheme name="Custom 9">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A58A8F58F664CA98725B4F020957F" ma:contentTypeVersion="12" ma:contentTypeDescription="Create a new document." ma:contentTypeScope="" ma:versionID="f5a0d8b18994c5fbd9922ea6e714e4fa">
  <xsd:schema xmlns:xsd="http://www.w3.org/2001/XMLSchema" xmlns:xs="http://www.w3.org/2001/XMLSchema" xmlns:p="http://schemas.microsoft.com/office/2006/metadata/properties" xmlns:ns2="2f76149b-2e52-4f0d-8295-0e5402c95a29" xmlns:ns3="c5d8089e-d22b-4b23-8e47-6a7f32bc48d0" targetNamespace="http://schemas.microsoft.com/office/2006/metadata/properties" ma:root="true" ma:fieldsID="403396435493ecbcb709066ee132554c" ns2:_="" ns3:_="">
    <xsd:import namespace="2f76149b-2e52-4f0d-8295-0e5402c95a29"/>
    <xsd:import namespace="c5d8089e-d22b-4b23-8e47-6a7f32bc48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6149b-2e52-4f0d-8295-0e5402c95a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4497f5-4189-4d83-b024-7b090d471b7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d8089e-d22b-4b23-8e47-6a7f32bc48d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42b3b3-34df-42e3-96d5-dc73320e3dc9}" ma:internalName="TaxCatchAll" ma:showField="CatchAllData" ma:web="c5d8089e-d22b-4b23-8e47-6a7f32bc48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d8089e-d22b-4b23-8e47-6a7f32bc48d0" xsi:nil="true"/>
    <lcf76f155ced4ddcb4097134ff3c332f xmlns="2f76149b-2e52-4f0d-8295-0e5402c95a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3B6BF1-66CD-4C61-BCD0-25277CECEC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76149b-2e52-4f0d-8295-0e5402c95a29"/>
    <ds:schemaRef ds:uri="c5d8089e-d22b-4b23-8e47-6a7f32bc48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4EDAF9-017B-4167-8B34-5E30A8F76814}">
  <ds:schemaRefs>
    <ds:schemaRef ds:uri="http://schemas.microsoft.com/sharepoint/v3/contenttype/forms"/>
  </ds:schemaRefs>
</ds:datastoreItem>
</file>

<file path=customXml/itemProps3.xml><?xml version="1.0" encoding="utf-8"?>
<ds:datastoreItem xmlns:ds="http://schemas.openxmlformats.org/officeDocument/2006/customXml" ds:itemID="{721BF3C5-D3A4-4D11-A5A7-54D63BB7F16F}">
  <ds:schemaRefs>
    <ds:schemaRef ds:uri="http://schemas.microsoft.com/office/2006/metadata/properties"/>
    <ds:schemaRef ds:uri="http://schemas.microsoft.com/office/infopath/2007/PartnerControls"/>
    <ds:schemaRef ds:uri="c5d8089e-d22b-4b23-8e47-6a7f32bc48d0"/>
    <ds:schemaRef ds:uri="2f76149b-2e52-4f0d-8295-0e5402c95a29"/>
  </ds:schemaRefs>
</ds:datastoreItem>
</file>

<file path=docProps/app.xml><?xml version="1.0" encoding="utf-8"?>
<Properties xmlns="http://schemas.openxmlformats.org/officeDocument/2006/extended-properties" xmlns:vt="http://schemas.openxmlformats.org/officeDocument/2006/docPropsVTypes">
  <TotalTime>4740</TotalTime>
  <Words>693</Words>
  <Application>Microsoft Office PowerPoint</Application>
  <PresentationFormat>Widescreen</PresentationFormat>
  <Paragraphs>70</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Lato</vt:lpstr>
      <vt:lpstr>Lato Semibold</vt:lpstr>
      <vt:lpstr>Symbol</vt:lpstr>
      <vt:lpstr>Office Theme</vt:lpstr>
      <vt:lpstr>What To Expect When You Are Being Inspected</vt:lpstr>
      <vt:lpstr>Objectives</vt:lpstr>
      <vt:lpstr>Importance of Enforcing USP Sterile Compounding.</vt:lpstr>
      <vt:lpstr>What an Inspection looks like</vt:lpstr>
      <vt:lpstr>What is Reviewed during an Inspection</vt:lpstr>
      <vt:lpstr>Facility Maintenance and Cleanliness Non-Compliance</vt:lpstr>
      <vt:lpstr>PowerPoint Presentation</vt:lpstr>
      <vt:lpstr>Policy and Procedure Deficiencies </vt:lpstr>
      <vt:lpstr>Training noncompliance</vt:lpstr>
      <vt:lpstr>Proper supervision of Compounding Personnel</vt:lpstr>
      <vt:lpstr>Environmental Monitoring and Certifications</vt:lpstr>
      <vt:lpstr>Partnerships with other Regulatory Agencies to promote Patient Safety</vt:lpstr>
      <vt:lpstr>PowerPoint Presentation</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Mckay</dc:creator>
  <cp:lastModifiedBy>Krystal Stefanyk</cp:lastModifiedBy>
  <cp:revision>75</cp:revision>
  <dcterms:created xsi:type="dcterms:W3CDTF">2022-06-15T15:20:29Z</dcterms:created>
  <dcterms:modified xsi:type="dcterms:W3CDTF">2023-10-17T13:28:31Z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0x0101007DEA58A8F58F664CA98725B4F020957F</vt:lpwstr>
  </property>
  <property fmtid="{D5CDD505-2E9C-101B-9397-08002B2CF9AE}" pid="3" name="MSIP_Label_9493d16e-b3ba-4e3d-a98a-fa1db5feb7f3_Enabled">
    <vt:lpwstr>true</vt:lpwstr>
  </property>
  <property fmtid="{D5CDD505-2E9C-101B-9397-08002B2CF9AE}" pid="4" name="MSIP_Label_9493d16e-b3ba-4e3d-a98a-fa1db5feb7f3_SetDate">
    <vt:lpwstr>2023-09-26T12:41:47Z</vt:lpwstr>
  </property>
  <property fmtid="{D5CDD505-2E9C-101B-9397-08002B2CF9AE}" pid="5" name="MSIP_Label_9493d16e-b3ba-4e3d-a98a-fa1db5feb7f3_Method">
    <vt:lpwstr>Standard</vt:lpwstr>
  </property>
  <property fmtid="{D5CDD505-2E9C-101B-9397-08002B2CF9AE}" pid="6" name="MSIP_Label_9493d16e-b3ba-4e3d-a98a-fa1db5feb7f3_Name">
    <vt:lpwstr>Sensitive Information</vt:lpwstr>
  </property>
  <property fmtid="{D5CDD505-2E9C-101B-9397-08002B2CF9AE}" pid="7" name="MSIP_Label_9493d16e-b3ba-4e3d-a98a-fa1db5feb7f3_SiteId">
    <vt:lpwstr>3f632ad1-e016-4e72-9244-253cc40a9711</vt:lpwstr>
  </property>
  <property fmtid="{D5CDD505-2E9C-101B-9397-08002B2CF9AE}" pid="8" name="MSIP_Label_9493d16e-b3ba-4e3d-a98a-fa1db5feb7f3_ActionId">
    <vt:lpwstr>6686f76c-633d-40a4-a80e-897785219e1c</vt:lpwstr>
  </property>
  <property fmtid="{D5CDD505-2E9C-101B-9397-08002B2CF9AE}" pid="9" name="MSIP_Label_9493d16e-b3ba-4e3d-a98a-fa1db5feb7f3_ContentBits">
    <vt:lpwstr>0</vt:lpwstr>
  </property>
</Properties>
</file>